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64" r:id="rId4"/>
    <p:sldId id="265" r:id="rId5"/>
    <p:sldId id="279" r:id="rId6"/>
    <p:sldId id="266" r:id="rId7"/>
    <p:sldId id="267" r:id="rId8"/>
    <p:sldId id="274" r:id="rId9"/>
    <p:sldId id="270" r:id="rId10"/>
    <p:sldId id="271" r:id="rId11"/>
    <p:sldId id="272" r:id="rId12"/>
    <p:sldId id="280" r:id="rId13"/>
    <p:sldId id="273" r:id="rId14"/>
    <p:sldId id="275" r:id="rId15"/>
    <p:sldId id="276" r:id="rId16"/>
    <p:sldId id="277" r:id="rId17"/>
    <p:sldId id="268" r:id="rId18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B9"/>
    <a:srgbClr val="E7F6CB"/>
    <a:srgbClr val="D9F2E7"/>
    <a:srgbClr val="FFF2CC"/>
    <a:srgbClr val="EBF3F9"/>
    <a:srgbClr val="000000"/>
    <a:srgbClr val="E8EDB9"/>
    <a:srgbClr val="F9C4AC"/>
    <a:srgbClr val="D9FFBE"/>
    <a:srgbClr val="03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8AA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8AA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8AA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8AA"/>
          </a:solidFill>
        </a:fill>
      </a:tcStyle>
    </a:firstRow>
  </a:tblStyle>
  <a:tblStyle styleId="{3DC5C2F9-1CAC-4260-A1DD-9FCDBB87749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8AA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8AA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0057" autoAdjust="0"/>
  </p:normalViewPr>
  <p:slideViewPr>
    <p:cSldViewPr>
      <p:cViewPr varScale="1">
        <p:scale>
          <a:sx n="50" d="100"/>
          <a:sy n="50" d="100"/>
        </p:scale>
        <p:origin x="-738" y="-12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24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b="0" i="0" baseline="0" dirty="0" smtClean="0">
                <a:effectLst/>
              </a:rPr>
              <a:t>Опыт различных стран по ВЭ</a:t>
            </a:r>
            <a:r>
              <a:rPr lang="ru-RU" sz="3600" b="0" i="0" baseline="0" dirty="0" smtClean="0">
                <a:effectLst/>
              </a:rPr>
              <a:t>, лет</a:t>
            </a:r>
            <a:endParaRPr lang="ru-RU" sz="3600" b="0" dirty="0" smtClean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США</c:v>
                </c:pt>
                <c:pt idx="2">
                  <c:v>Страны Европы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32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F4-496F-B17F-CE3C2D83E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859200"/>
        <c:axId val="107696128"/>
      </c:barChart>
      <c:catAx>
        <c:axId val="938592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07696128"/>
        <c:crosses val="autoZero"/>
        <c:auto val="1"/>
        <c:lblAlgn val="ctr"/>
        <c:lblOffset val="100"/>
        <c:noMultiLvlLbl val="0"/>
      </c:catAx>
      <c:valAx>
        <c:axId val="1076961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340" baseline="0"/>
            </a:pPr>
            <a:endParaRPr lang="ru-RU"/>
          </a:p>
        </c:txPr>
        <c:crossAx val="9385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C577F-DE8A-4439-9B22-3AD87A8C9C9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909874D-D8BF-4F93-9132-C799030A80E6}">
      <dgm:prSet phldrT="[Текст]" custT="1"/>
      <dgm:spPr/>
      <dgm:t>
        <a:bodyPr/>
        <a:lstStyle/>
        <a:p>
          <a:r>
            <a:rPr lang="ru-RU" sz="3200" b="1" dirty="0" smtClean="0"/>
            <a:t>Крупнейшие международные организации в области АЭ</a:t>
          </a:r>
          <a:endParaRPr lang="ru-RU" sz="3200" b="1" dirty="0"/>
        </a:p>
      </dgm:t>
    </dgm:pt>
    <dgm:pt modelId="{6B2291CE-8FCB-475A-A8D9-FCCAD127A21D}" type="parTrans" cxnId="{0FBF9293-BACE-4CFF-ABA7-F14430313CA4}">
      <dgm:prSet/>
      <dgm:spPr/>
      <dgm:t>
        <a:bodyPr/>
        <a:lstStyle/>
        <a:p>
          <a:endParaRPr lang="ru-RU" sz="1400"/>
        </a:p>
      </dgm:t>
    </dgm:pt>
    <dgm:pt modelId="{587138ED-A368-4F96-80AE-C1592DF29A7F}" type="sibTrans" cxnId="{0FBF9293-BACE-4CFF-ABA7-F14430313CA4}">
      <dgm:prSet/>
      <dgm:spPr/>
      <dgm:t>
        <a:bodyPr/>
        <a:lstStyle/>
        <a:p>
          <a:endParaRPr lang="ru-RU" sz="1400"/>
        </a:p>
      </dgm:t>
    </dgm:pt>
    <dgm:pt modelId="{FCA118D8-A8F6-4EB0-A729-4B6FF7ABC90C}">
      <dgm:prSet phldrT="[Текст]" custT="1"/>
      <dgm:spPr/>
      <dgm:t>
        <a:bodyPr/>
        <a:lstStyle/>
        <a:p>
          <a:r>
            <a:rPr lang="ru-RU" sz="3200" dirty="0" smtClean="0"/>
            <a:t>Международное агентство по атомной энергии (МАГАТЭ)</a:t>
          </a:r>
          <a:endParaRPr lang="ru-RU" sz="3200" dirty="0"/>
        </a:p>
      </dgm:t>
    </dgm:pt>
    <dgm:pt modelId="{4BDD3723-0FEE-448A-A4A8-B921B6394692}" type="parTrans" cxnId="{8C63270A-5B9D-4C7F-8B92-1D3CBFB0C561}">
      <dgm:prSet/>
      <dgm:spPr/>
      <dgm:t>
        <a:bodyPr/>
        <a:lstStyle/>
        <a:p>
          <a:endParaRPr lang="ru-RU" sz="1400"/>
        </a:p>
      </dgm:t>
    </dgm:pt>
    <dgm:pt modelId="{D9351392-F445-4A4D-8E00-F9B44AFB812D}" type="sibTrans" cxnId="{8C63270A-5B9D-4C7F-8B92-1D3CBFB0C561}">
      <dgm:prSet/>
      <dgm:spPr/>
      <dgm:t>
        <a:bodyPr/>
        <a:lstStyle/>
        <a:p>
          <a:endParaRPr lang="ru-RU" sz="1400" dirty="0"/>
        </a:p>
      </dgm:t>
    </dgm:pt>
    <dgm:pt modelId="{5B7A9367-87E7-4013-A7C2-4EA834715B34}">
      <dgm:prSet custT="1"/>
      <dgm:spPr/>
      <dgm:t>
        <a:bodyPr/>
        <a:lstStyle/>
        <a:p>
          <a:r>
            <a:rPr lang="ru-RU" sz="3200" dirty="0" smtClean="0"/>
            <a:t>Агентство по ядерной энергии Организации экономического сотрудничества и развития (АЯЭ ОЭСР)</a:t>
          </a:r>
          <a:endParaRPr lang="ru-RU" sz="3200" dirty="0"/>
        </a:p>
      </dgm:t>
    </dgm:pt>
    <dgm:pt modelId="{4388DAE1-754F-4F64-A2B0-F531BFB8F3EE}" type="parTrans" cxnId="{69A25E1F-BFA0-458B-BE03-B11E2CA107D7}">
      <dgm:prSet/>
      <dgm:spPr/>
      <dgm:t>
        <a:bodyPr/>
        <a:lstStyle/>
        <a:p>
          <a:endParaRPr lang="ru-RU" sz="1400"/>
        </a:p>
      </dgm:t>
    </dgm:pt>
    <dgm:pt modelId="{BA4161AF-8561-4AE3-B3A8-67A379F98F4D}" type="sibTrans" cxnId="{69A25E1F-BFA0-458B-BE03-B11E2CA107D7}">
      <dgm:prSet/>
      <dgm:spPr/>
      <dgm:t>
        <a:bodyPr/>
        <a:lstStyle/>
        <a:p>
          <a:endParaRPr lang="ru-RU" sz="1400"/>
        </a:p>
      </dgm:t>
    </dgm:pt>
    <dgm:pt modelId="{CB33D384-75B9-42EB-9EF6-4C109480DC04}">
      <dgm:prSet custT="1"/>
      <dgm:spPr/>
      <dgm:t>
        <a:bodyPr/>
        <a:lstStyle/>
        <a:p>
          <a:r>
            <a:rPr lang="ru-RU" sz="3200" dirty="0" smtClean="0"/>
            <a:t>Европейская организация по ядерным исследованиям (ЦЕРН)</a:t>
          </a:r>
          <a:endParaRPr lang="ru-RU" sz="3200" dirty="0"/>
        </a:p>
      </dgm:t>
    </dgm:pt>
    <dgm:pt modelId="{F8170A54-83C1-4FBE-896F-A9DCA43E8173}" type="parTrans" cxnId="{3421D67A-629C-42F4-AD31-AC477B0FBB84}">
      <dgm:prSet/>
      <dgm:spPr/>
      <dgm:t>
        <a:bodyPr/>
        <a:lstStyle/>
        <a:p>
          <a:endParaRPr lang="ru-RU" sz="1400"/>
        </a:p>
      </dgm:t>
    </dgm:pt>
    <dgm:pt modelId="{015F2872-EE6D-4095-9C59-D95F892B6FE7}" type="sibTrans" cxnId="{3421D67A-629C-42F4-AD31-AC477B0FBB84}">
      <dgm:prSet/>
      <dgm:spPr/>
      <dgm:t>
        <a:bodyPr/>
        <a:lstStyle/>
        <a:p>
          <a:endParaRPr lang="ru-RU" sz="1400"/>
        </a:p>
      </dgm:t>
    </dgm:pt>
    <dgm:pt modelId="{B471E15B-B03D-4567-9FD9-5B1058C06311}">
      <dgm:prSet custT="1"/>
      <dgm:spPr/>
      <dgm:t>
        <a:bodyPr/>
        <a:lstStyle/>
        <a:p>
          <a:r>
            <a:rPr lang="ru-RU" sz="3200" dirty="0" smtClean="0"/>
            <a:t>Всемирная ассоциация операторов атомных электростанций (ВАО АЭС)</a:t>
          </a:r>
          <a:endParaRPr lang="ru-RU" sz="3200" dirty="0"/>
        </a:p>
      </dgm:t>
    </dgm:pt>
    <dgm:pt modelId="{5FE3D5E7-CF32-49E2-86F0-37A5FC0767E2}" type="parTrans" cxnId="{5075D1C1-4AA7-421F-BAB3-A088BF51AD84}">
      <dgm:prSet/>
      <dgm:spPr/>
      <dgm:t>
        <a:bodyPr/>
        <a:lstStyle/>
        <a:p>
          <a:endParaRPr lang="ru-RU" sz="1400"/>
        </a:p>
      </dgm:t>
    </dgm:pt>
    <dgm:pt modelId="{5CB8FB61-6AD9-4BD8-A5D4-102E1605694D}" type="sibTrans" cxnId="{5075D1C1-4AA7-421F-BAB3-A088BF51AD84}">
      <dgm:prSet/>
      <dgm:spPr/>
      <dgm:t>
        <a:bodyPr/>
        <a:lstStyle/>
        <a:p>
          <a:endParaRPr lang="ru-RU" sz="1400"/>
        </a:p>
      </dgm:t>
    </dgm:pt>
    <dgm:pt modelId="{7C0B2358-D910-4084-98C3-775DAB963A52}" type="pres">
      <dgm:prSet presAssocID="{4E1C577F-DE8A-4439-9B22-3AD87A8C9C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E1D2CF-2BB9-4CBC-AE82-86B61D7573CB}" type="pres">
      <dgm:prSet presAssocID="{7909874D-D8BF-4F93-9132-C799030A80E6}" presName="hierRoot1" presStyleCnt="0"/>
      <dgm:spPr/>
    </dgm:pt>
    <dgm:pt modelId="{44510267-2D7D-47FA-ADD3-1294AA7E3CC3}" type="pres">
      <dgm:prSet presAssocID="{7909874D-D8BF-4F93-9132-C799030A80E6}" presName="composite" presStyleCnt="0"/>
      <dgm:spPr/>
    </dgm:pt>
    <dgm:pt modelId="{3764D15E-8ABB-4652-B3CC-41FA4066A74B}" type="pres">
      <dgm:prSet presAssocID="{7909874D-D8BF-4F93-9132-C799030A80E6}" presName="background" presStyleLbl="node0" presStyleIdx="0" presStyleCnt="1"/>
      <dgm:spPr/>
    </dgm:pt>
    <dgm:pt modelId="{1BE29099-C389-427D-B254-3848494B0AF6}" type="pres">
      <dgm:prSet presAssocID="{7909874D-D8BF-4F93-9132-C799030A80E6}" presName="text" presStyleLbl="fgAcc0" presStyleIdx="0" presStyleCnt="1" custLinFactX="-69132" custLinFactNeighborX="-100000" custLinFactNeighborY="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702F2F-8A63-4E53-B260-BE7501AE767D}" type="pres">
      <dgm:prSet presAssocID="{7909874D-D8BF-4F93-9132-C799030A80E6}" presName="hierChild2" presStyleCnt="0"/>
      <dgm:spPr/>
    </dgm:pt>
    <dgm:pt modelId="{126F502C-4735-46F2-8EF7-02DED4CBAAF4}" type="pres">
      <dgm:prSet presAssocID="{4BDD3723-0FEE-448A-A4A8-B921B639469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3F2188C0-934E-4858-8AFF-7042A2067D92}" type="pres">
      <dgm:prSet presAssocID="{FCA118D8-A8F6-4EB0-A729-4B6FF7ABC90C}" presName="hierRoot2" presStyleCnt="0"/>
      <dgm:spPr/>
    </dgm:pt>
    <dgm:pt modelId="{B4919A33-685D-44E7-9483-E9F31C519F9D}" type="pres">
      <dgm:prSet presAssocID="{FCA118D8-A8F6-4EB0-A729-4B6FF7ABC90C}" presName="composite2" presStyleCnt="0"/>
      <dgm:spPr/>
    </dgm:pt>
    <dgm:pt modelId="{D791F36B-4312-4883-9B1B-8A37701E06FB}" type="pres">
      <dgm:prSet presAssocID="{FCA118D8-A8F6-4EB0-A729-4B6FF7ABC90C}" presName="background2" presStyleLbl="node2" presStyleIdx="0" presStyleCnt="4"/>
      <dgm:spPr/>
    </dgm:pt>
    <dgm:pt modelId="{9C146BEB-72B1-42F1-863D-7C80040A507C}" type="pres">
      <dgm:prSet presAssocID="{FCA118D8-A8F6-4EB0-A729-4B6FF7ABC90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1BBA1-B900-4379-9284-39D4EAC79C61}" type="pres">
      <dgm:prSet presAssocID="{FCA118D8-A8F6-4EB0-A729-4B6FF7ABC90C}" presName="hierChild3" presStyleCnt="0"/>
      <dgm:spPr/>
    </dgm:pt>
    <dgm:pt modelId="{D3762375-92A0-4980-990B-5D96738170BF}" type="pres">
      <dgm:prSet presAssocID="{4388DAE1-754F-4F64-A2B0-F531BFB8F3EE}" presName="Name10" presStyleLbl="parChTrans1D2" presStyleIdx="1" presStyleCnt="4"/>
      <dgm:spPr/>
      <dgm:t>
        <a:bodyPr/>
        <a:lstStyle/>
        <a:p>
          <a:endParaRPr lang="ru-RU"/>
        </a:p>
      </dgm:t>
    </dgm:pt>
    <dgm:pt modelId="{83399BF0-26CA-4C05-AE59-5498F444DE63}" type="pres">
      <dgm:prSet presAssocID="{5B7A9367-87E7-4013-A7C2-4EA834715B34}" presName="hierRoot2" presStyleCnt="0"/>
      <dgm:spPr/>
    </dgm:pt>
    <dgm:pt modelId="{5B93DAE0-5746-436F-A18A-F0F14F777D8F}" type="pres">
      <dgm:prSet presAssocID="{5B7A9367-87E7-4013-A7C2-4EA834715B34}" presName="composite2" presStyleCnt="0"/>
      <dgm:spPr/>
    </dgm:pt>
    <dgm:pt modelId="{C2BE26A8-8AE3-4B2D-BB91-95350753D0BA}" type="pres">
      <dgm:prSet presAssocID="{5B7A9367-87E7-4013-A7C2-4EA834715B34}" presName="background2" presStyleLbl="node2" presStyleIdx="1" presStyleCnt="4"/>
      <dgm:spPr/>
    </dgm:pt>
    <dgm:pt modelId="{FAC5C35D-C8E4-484C-9777-EBE730FE0794}" type="pres">
      <dgm:prSet presAssocID="{5B7A9367-87E7-4013-A7C2-4EA834715B34}" presName="text2" presStyleLbl="fgAcc2" presStyleIdx="1" presStyleCnt="4" custScaleX="109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9C1D8-23D1-4D2C-A08E-C2ABEEA086B9}" type="pres">
      <dgm:prSet presAssocID="{5B7A9367-87E7-4013-A7C2-4EA834715B34}" presName="hierChild3" presStyleCnt="0"/>
      <dgm:spPr/>
    </dgm:pt>
    <dgm:pt modelId="{F8AAA135-32D8-4907-B436-3DE6FCC576E2}" type="pres">
      <dgm:prSet presAssocID="{F8170A54-83C1-4FBE-896F-A9DCA43E8173}" presName="Name10" presStyleLbl="parChTrans1D2" presStyleIdx="2" presStyleCnt="4"/>
      <dgm:spPr/>
      <dgm:t>
        <a:bodyPr/>
        <a:lstStyle/>
        <a:p>
          <a:endParaRPr lang="ru-RU"/>
        </a:p>
      </dgm:t>
    </dgm:pt>
    <dgm:pt modelId="{D6B2D7EB-D69A-4B60-9BF2-EA7375B96E15}" type="pres">
      <dgm:prSet presAssocID="{CB33D384-75B9-42EB-9EF6-4C109480DC04}" presName="hierRoot2" presStyleCnt="0"/>
      <dgm:spPr/>
    </dgm:pt>
    <dgm:pt modelId="{7146191A-8578-4643-B9D8-E2BCA73B3D7C}" type="pres">
      <dgm:prSet presAssocID="{CB33D384-75B9-42EB-9EF6-4C109480DC04}" presName="composite2" presStyleCnt="0"/>
      <dgm:spPr/>
    </dgm:pt>
    <dgm:pt modelId="{060989E8-AD8A-4A19-875F-1BCAF73D86A6}" type="pres">
      <dgm:prSet presAssocID="{CB33D384-75B9-42EB-9EF6-4C109480DC04}" presName="background2" presStyleLbl="node2" presStyleIdx="2" presStyleCnt="4"/>
      <dgm:spPr/>
    </dgm:pt>
    <dgm:pt modelId="{1BE9FB58-B672-4FAD-A5E4-690197454259}" type="pres">
      <dgm:prSet presAssocID="{CB33D384-75B9-42EB-9EF6-4C109480DC0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F1B8C5-83F0-4AD0-8353-59A1B7CEFF12}" type="pres">
      <dgm:prSet presAssocID="{CB33D384-75B9-42EB-9EF6-4C109480DC04}" presName="hierChild3" presStyleCnt="0"/>
      <dgm:spPr/>
    </dgm:pt>
    <dgm:pt modelId="{53A08469-0FEA-4D7F-8BBB-C3B08C8F6A4A}" type="pres">
      <dgm:prSet presAssocID="{5FE3D5E7-CF32-49E2-86F0-37A5FC0767E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E8170FE3-88F0-49F2-9553-AC1AEBE0AFD2}" type="pres">
      <dgm:prSet presAssocID="{B471E15B-B03D-4567-9FD9-5B1058C06311}" presName="hierRoot2" presStyleCnt="0"/>
      <dgm:spPr/>
    </dgm:pt>
    <dgm:pt modelId="{75DF516C-980C-4958-9AD2-A1931741FC4C}" type="pres">
      <dgm:prSet presAssocID="{B471E15B-B03D-4567-9FD9-5B1058C06311}" presName="composite2" presStyleCnt="0"/>
      <dgm:spPr/>
    </dgm:pt>
    <dgm:pt modelId="{88F06041-206B-45F9-9B2E-17485B9919CF}" type="pres">
      <dgm:prSet presAssocID="{B471E15B-B03D-4567-9FD9-5B1058C06311}" presName="background2" presStyleLbl="node2" presStyleIdx="3" presStyleCnt="4"/>
      <dgm:spPr/>
    </dgm:pt>
    <dgm:pt modelId="{144EA343-0BE0-4583-B608-2E68E53BD413}" type="pres">
      <dgm:prSet presAssocID="{B471E15B-B03D-4567-9FD9-5B1058C06311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56F39F-4B84-4F28-B667-B504553865EF}" type="pres">
      <dgm:prSet presAssocID="{B471E15B-B03D-4567-9FD9-5B1058C06311}" presName="hierChild3" presStyleCnt="0"/>
      <dgm:spPr/>
    </dgm:pt>
  </dgm:ptLst>
  <dgm:cxnLst>
    <dgm:cxn modelId="{3421D67A-629C-42F4-AD31-AC477B0FBB84}" srcId="{7909874D-D8BF-4F93-9132-C799030A80E6}" destId="{CB33D384-75B9-42EB-9EF6-4C109480DC04}" srcOrd="2" destOrd="0" parTransId="{F8170A54-83C1-4FBE-896F-A9DCA43E8173}" sibTransId="{015F2872-EE6D-4095-9C59-D95F892B6FE7}"/>
    <dgm:cxn modelId="{9E476238-3448-4D49-88CA-18B914A5F7A4}" type="presOf" srcId="{7909874D-D8BF-4F93-9132-C799030A80E6}" destId="{1BE29099-C389-427D-B254-3848494B0AF6}" srcOrd="0" destOrd="0" presId="urn:microsoft.com/office/officeart/2005/8/layout/hierarchy1"/>
    <dgm:cxn modelId="{C9B32E75-7878-46B9-883B-AD446AF96D1A}" type="presOf" srcId="{5B7A9367-87E7-4013-A7C2-4EA834715B34}" destId="{FAC5C35D-C8E4-484C-9777-EBE730FE0794}" srcOrd="0" destOrd="0" presId="urn:microsoft.com/office/officeart/2005/8/layout/hierarchy1"/>
    <dgm:cxn modelId="{8C63270A-5B9D-4C7F-8B92-1D3CBFB0C561}" srcId="{7909874D-D8BF-4F93-9132-C799030A80E6}" destId="{FCA118D8-A8F6-4EB0-A729-4B6FF7ABC90C}" srcOrd="0" destOrd="0" parTransId="{4BDD3723-0FEE-448A-A4A8-B921B6394692}" sibTransId="{D9351392-F445-4A4D-8E00-F9B44AFB812D}"/>
    <dgm:cxn modelId="{53D1D4ED-DE38-42CE-949D-FFFDE47624B5}" type="presOf" srcId="{4BDD3723-0FEE-448A-A4A8-B921B6394692}" destId="{126F502C-4735-46F2-8EF7-02DED4CBAAF4}" srcOrd="0" destOrd="0" presId="urn:microsoft.com/office/officeart/2005/8/layout/hierarchy1"/>
    <dgm:cxn modelId="{9F13AE1F-4F83-4BFE-903B-7A42E683AEFB}" type="presOf" srcId="{F8170A54-83C1-4FBE-896F-A9DCA43E8173}" destId="{F8AAA135-32D8-4907-B436-3DE6FCC576E2}" srcOrd="0" destOrd="0" presId="urn:microsoft.com/office/officeart/2005/8/layout/hierarchy1"/>
    <dgm:cxn modelId="{5075D1C1-4AA7-421F-BAB3-A088BF51AD84}" srcId="{7909874D-D8BF-4F93-9132-C799030A80E6}" destId="{B471E15B-B03D-4567-9FD9-5B1058C06311}" srcOrd="3" destOrd="0" parTransId="{5FE3D5E7-CF32-49E2-86F0-37A5FC0767E2}" sibTransId="{5CB8FB61-6AD9-4BD8-A5D4-102E1605694D}"/>
    <dgm:cxn modelId="{F35E8A2C-8FFA-4A3A-9519-083BA11D8402}" type="presOf" srcId="{B471E15B-B03D-4567-9FD9-5B1058C06311}" destId="{144EA343-0BE0-4583-B608-2E68E53BD413}" srcOrd="0" destOrd="0" presId="urn:microsoft.com/office/officeart/2005/8/layout/hierarchy1"/>
    <dgm:cxn modelId="{9B81913A-F9A9-466A-AC1D-23EDC2291447}" type="presOf" srcId="{FCA118D8-A8F6-4EB0-A729-4B6FF7ABC90C}" destId="{9C146BEB-72B1-42F1-863D-7C80040A507C}" srcOrd="0" destOrd="0" presId="urn:microsoft.com/office/officeart/2005/8/layout/hierarchy1"/>
    <dgm:cxn modelId="{E721C8B4-D1B9-44C2-B2CD-EE6F579FB0AC}" type="presOf" srcId="{CB33D384-75B9-42EB-9EF6-4C109480DC04}" destId="{1BE9FB58-B672-4FAD-A5E4-690197454259}" srcOrd="0" destOrd="0" presId="urn:microsoft.com/office/officeart/2005/8/layout/hierarchy1"/>
    <dgm:cxn modelId="{0FBF9293-BACE-4CFF-ABA7-F14430313CA4}" srcId="{4E1C577F-DE8A-4439-9B22-3AD87A8C9C9D}" destId="{7909874D-D8BF-4F93-9132-C799030A80E6}" srcOrd="0" destOrd="0" parTransId="{6B2291CE-8FCB-475A-A8D9-FCCAD127A21D}" sibTransId="{587138ED-A368-4F96-80AE-C1592DF29A7F}"/>
    <dgm:cxn modelId="{DC3504B4-2664-417C-8F87-374687420FB1}" type="presOf" srcId="{4388DAE1-754F-4F64-A2B0-F531BFB8F3EE}" destId="{D3762375-92A0-4980-990B-5D96738170BF}" srcOrd="0" destOrd="0" presId="urn:microsoft.com/office/officeart/2005/8/layout/hierarchy1"/>
    <dgm:cxn modelId="{BD5583B9-4D99-44BC-9215-7522CC876837}" type="presOf" srcId="{5FE3D5E7-CF32-49E2-86F0-37A5FC0767E2}" destId="{53A08469-0FEA-4D7F-8BBB-C3B08C8F6A4A}" srcOrd="0" destOrd="0" presId="urn:microsoft.com/office/officeart/2005/8/layout/hierarchy1"/>
    <dgm:cxn modelId="{817A721A-84EA-41DB-A7A6-6D6882423E41}" type="presOf" srcId="{4E1C577F-DE8A-4439-9B22-3AD87A8C9C9D}" destId="{7C0B2358-D910-4084-98C3-775DAB963A52}" srcOrd="0" destOrd="0" presId="urn:microsoft.com/office/officeart/2005/8/layout/hierarchy1"/>
    <dgm:cxn modelId="{69A25E1F-BFA0-458B-BE03-B11E2CA107D7}" srcId="{7909874D-D8BF-4F93-9132-C799030A80E6}" destId="{5B7A9367-87E7-4013-A7C2-4EA834715B34}" srcOrd="1" destOrd="0" parTransId="{4388DAE1-754F-4F64-A2B0-F531BFB8F3EE}" sibTransId="{BA4161AF-8561-4AE3-B3A8-67A379F98F4D}"/>
    <dgm:cxn modelId="{FB78CF12-DA3E-4599-BDD9-27F0DE624635}" type="presParOf" srcId="{7C0B2358-D910-4084-98C3-775DAB963A52}" destId="{B5E1D2CF-2BB9-4CBC-AE82-86B61D7573CB}" srcOrd="0" destOrd="0" presId="urn:microsoft.com/office/officeart/2005/8/layout/hierarchy1"/>
    <dgm:cxn modelId="{D5C1E3A7-69AE-432A-BACD-0D72B1588FB1}" type="presParOf" srcId="{B5E1D2CF-2BB9-4CBC-AE82-86B61D7573CB}" destId="{44510267-2D7D-47FA-ADD3-1294AA7E3CC3}" srcOrd="0" destOrd="0" presId="urn:microsoft.com/office/officeart/2005/8/layout/hierarchy1"/>
    <dgm:cxn modelId="{FCD6251A-2A22-4A6E-A28F-0474859ED9AB}" type="presParOf" srcId="{44510267-2D7D-47FA-ADD3-1294AA7E3CC3}" destId="{3764D15E-8ABB-4652-B3CC-41FA4066A74B}" srcOrd="0" destOrd="0" presId="urn:microsoft.com/office/officeart/2005/8/layout/hierarchy1"/>
    <dgm:cxn modelId="{D9A754D4-9EBD-4A62-8A80-EE6E90E13FF2}" type="presParOf" srcId="{44510267-2D7D-47FA-ADD3-1294AA7E3CC3}" destId="{1BE29099-C389-427D-B254-3848494B0AF6}" srcOrd="1" destOrd="0" presId="urn:microsoft.com/office/officeart/2005/8/layout/hierarchy1"/>
    <dgm:cxn modelId="{E8A64E26-F24D-4B40-A64D-057C793C03E3}" type="presParOf" srcId="{B5E1D2CF-2BB9-4CBC-AE82-86B61D7573CB}" destId="{DD702F2F-8A63-4E53-B260-BE7501AE767D}" srcOrd="1" destOrd="0" presId="urn:microsoft.com/office/officeart/2005/8/layout/hierarchy1"/>
    <dgm:cxn modelId="{19E78AF9-81FC-450B-B82A-4708E0EA8CB0}" type="presParOf" srcId="{DD702F2F-8A63-4E53-B260-BE7501AE767D}" destId="{126F502C-4735-46F2-8EF7-02DED4CBAAF4}" srcOrd="0" destOrd="0" presId="urn:microsoft.com/office/officeart/2005/8/layout/hierarchy1"/>
    <dgm:cxn modelId="{F9CB84B3-ED33-4674-ABDD-2455B4F3FC0F}" type="presParOf" srcId="{DD702F2F-8A63-4E53-B260-BE7501AE767D}" destId="{3F2188C0-934E-4858-8AFF-7042A2067D92}" srcOrd="1" destOrd="0" presId="urn:microsoft.com/office/officeart/2005/8/layout/hierarchy1"/>
    <dgm:cxn modelId="{E27B9AE0-6B00-4920-8F74-3EF15E22225E}" type="presParOf" srcId="{3F2188C0-934E-4858-8AFF-7042A2067D92}" destId="{B4919A33-685D-44E7-9483-E9F31C519F9D}" srcOrd="0" destOrd="0" presId="urn:microsoft.com/office/officeart/2005/8/layout/hierarchy1"/>
    <dgm:cxn modelId="{28BF6FC7-97BF-4EE6-95BE-60E59139A652}" type="presParOf" srcId="{B4919A33-685D-44E7-9483-E9F31C519F9D}" destId="{D791F36B-4312-4883-9B1B-8A37701E06FB}" srcOrd="0" destOrd="0" presId="urn:microsoft.com/office/officeart/2005/8/layout/hierarchy1"/>
    <dgm:cxn modelId="{06E094D8-E40F-41F8-A380-4879630AC5C3}" type="presParOf" srcId="{B4919A33-685D-44E7-9483-E9F31C519F9D}" destId="{9C146BEB-72B1-42F1-863D-7C80040A507C}" srcOrd="1" destOrd="0" presId="urn:microsoft.com/office/officeart/2005/8/layout/hierarchy1"/>
    <dgm:cxn modelId="{05937FC7-62EF-454F-880B-F1BED014F522}" type="presParOf" srcId="{3F2188C0-934E-4858-8AFF-7042A2067D92}" destId="{7A41BBA1-B900-4379-9284-39D4EAC79C61}" srcOrd="1" destOrd="0" presId="urn:microsoft.com/office/officeart/2005/8/layout/hierarchy1"/>
    <dgm:cxn modelId="{C041765D-4D29-4835-A940-C4D82069F5E8}" type="presParOf" srcId="{DD702F2F-8A63-4E53-B260-BE7501AE767D}" destId="{D3762375-92A0-4980-990B-5D96738170BF}" srcOrd="2" destOrd="0" presId="urn:microsoft.com/office/officeart/2005/8/layout/hierarchy1"/>
    <dgm:cxn modelId="{BCF58570-2EB8-420E-8A9C-BF066C159924}" type="presParOf" srcId="{DD702F2F-8A63-4E53-B260-BE7501AE767D}" destId="{83399BF0-26CA-4C05-AE59-5498F444DE63}" srcOrd="3" destOrd="0" presId="urn:microsoft.com/office/officeart/2005/8/layout/hierarchy1"/>
    <dgm:cxn modelId="{F8A0DF4F-D9D1-41E1-B997-B6E2E3E1AC8D}" type="presParOf" srcId="{83399BF0-26CA-4C05-AE59-5498F444DE63}" destId="{5B93DAE0-5746-436F-A18A-F0F14F777D8F}" srcOrd="0" destOrd="0" presId="urn:microsoft.com/office/officeart/2005/8/layout/hierarchy1"/>
    <dgm:cxn modelId="{21D27988-CDED-4B70-9AC4-D85F2A8AAEE0}" type="presParOf" srcId="{5B93DAE0-5746-436F-A18A-F0F14F777D8F}" destId="{C2BE26A8-8AE3-4B2D-BB91-95350753D0BA}" srcOrd="0" destOrd="0" presId="urn:microsoft.com/office/officeart/2005/8/layout/hierarchy1"/>
    <dgm:cxn modelId="{888A6FF4-3E97-4BDE-ADD6-060FF8DEED14}" type="presParOf" srcId="{5B93DAE0-5746-436F-A18A-F0F14F777D8F}" destId="{FAC5C35D-C8E4-484C-9777-EBE730FE0794}" srcOrd="1" destOrd="0" presId="urn:microsoft.com/office/officeart/2005/8/layout/hierarchy1"/>
    <dgm:cxn modelId="{576DC0E3-7DBF-4DB5-B746-C1B1BF985726}" type="presParOf" srcId="{83399BF0-26CA-4C05-AE59-5498F444DE63}" destId="{3319C1D8-23D1-4D2C-A08E-C2ABEEA086B9}" srcOrd="1" destOrd="0" presId="urn:microsoft.com/office/officeart/2005/8/layout/hierarchy1"/>
    <dgm:cxn modelId="{6234EA53-4076-4F9F-A7CC-F7FAFE89BA4F}" type="presParOf" srcId="{DD702F2F-8A63-4E53-B260-BE7501AE767D}" destId="{F8AAA135-32D8-4907-B436-3DE6FCC576E2}" srcOrd="4" destOrd="0" presId="urn:microsoft.com/office/officeart/2005/8/layout/hierarchy1"/>
    <dgm:cxn modelId="{C56A598F-C3C7-4DA3-8EC0-DA8BF075A467}" type="presParOf" srcId="{DD702F2F-8A63-4E53-B260-BE7501AE767D}" destId="{D6B2D7EB-D69A-4B60-9BF2-EA7375B96E15}" srcOrd="5" destOrd="0" presId="urn:microsoft.com/office/officeart/2005/8/layout/hierarchy1"/>
    <dgm:cxn modelId="{CB5A160C-397C-45A3-A0D4-7F8C238350CD}" type="presParOf" srcId="{D6B2D7EB-D69A-4B60-9BF2-EA7375B96E15}" destId="{7146191A-8578-4643-B9D8-E2BCA73B3D7C}" srcOrd="0" destOrd="0" presId="urn:microsoft.com/office/officeart/2005/8/layout/hierarchy1"/>
    <dgm:cxn modelId="{EC4FC295-84E2-44FF-AEF6-A3C1E3371BD5}" type="presParOf" srcId="{7146191A-8578-4643-B9D8-E2BCA73B3D7C}" destId="{060989E8-AD8A-4A19-875F-1BCAF73D86A6}" srcOrd="0" destOrd="0" presId="urn:microsoft.com/office/officeart/2005/8/layout/hierarchy1"/>
    <dgm:cxn modelId="{D6FC5E48-0405-4645-ADAB-6DF73D2B0007}" type="presParOf" srcId="{7146191A-8578-4643-B9D8-E2BCA73B3D7C}" destId="{1BE9FB58-B672-4FAD-A5E4-690197454259}" srcOrd="1" destOrd="0" presId="urn:microsoft.com/office/officeart/2005/8/layout/hierarchy1"/>
    <dgm:cxn modelId="{969ECC6A-D1F4-4D88-A2AB-E23E024A6185}" type="presParOf" srcId="{D6B2D7EB-D69A-4B60-9BF2-EA7375B96E15}" destId="{64F1B8C5-83F0-4AD0-8353-59A1B7CEFF12}" srcOrd="1" destOrd="0" presId="urn:microsoft.com/office/officeart/2005/8/layout/hierarchy1"/>
    <dgm:cxn modelId="{16779378-4450-482A-BA40-AB5C2453963D}" type="presParOf" srcId="{DD702F2F-8A63-4E53-B260-BE7501AE767D}" destId="{53A08469-0FEA-4D7F-8BBB-C3B08C8F6A4A}" srcOrd="6" destOrd="0" presId="urn:microsoft.com/office/officeart/2005/8/layout/hierarchy1"/>
    <dgm:cxn modelId="{969EFBDF-62F5-4771-9882-D4C30AE9EAA1}" type="presParOf" srcId="{DD702F2F-8A63-4E53-B260-BE7501AE767D}" destId="{E8170FE3-88F0-49F2-9553-AC1AEBE0AFD2}" srcOrd="7" destOrd="0" presId="urn:microsoft.com/office/officeart/2005/8/layout/hierarchy1"/>
    <dgm:cxn modelId="{44736A30-97B2-4395-A230-6964540498EE}" type="presParOf" srcId="{E8170FE3-88F0-49F2-9553-AC1AEBE0AFD2}" destId="{75DF516C-980C-4958-9AD2-A1931741FC4C}" srcOrd="0" destOrd="0" presId="urn:microsoft.com/office/officeart/2005/8/layout/hierarchy1"/>
    <dgm:cxn modelId="{C5DDAF9B-5C0D-4E02-AFAA-7A92939712D2}" type="presParOf" srcId="{75DF516C-980C-4958-9AD2-A1931741FC4C}" destId="{88F06041-206B-45F9-9B2E-17485B9919CF}" srcOrd="0" destOrd="0" presId="urn:microsoft.com/office/officeart/2005/8/layout/hierarchy1"/>
    <dgm:cxn modelId="{1428B915-F9D8-4AE5-9072-5A3C06EABA65}" type="presParOf" srcId="{75DF516C-980C-4958-9AD2-A1931741FC4C}" destId="{144EA343-0BE0-4583-B608-2E68E53BD413}" srcOrd="1" destOrd="0" presId="urn:microsoft.com/office/officeart/2005/8/layout/hierarchy1"/>
    <dgm:cxn modelId="{A21AF3A4-1C2E-41DE-A5DD-A49B95FA995A}" type="presParOf" srcId="{E8170FE3-88F0-49F2-9553-AC1AEBE0AFD2}" destId="{5256F39F-4B84-4F28-B667-B504553865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7999A3-B23C-441C-92E2-F8F7C233E538}" type="doc">
      <dgm:prSet loTypeId="urn:microsoft.com/office/officeart/2005/8/layout/hierarchy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4F26FE-6BBD-48B9-AF93-196529B8E0A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3200" b="1" dirty="0" smtClean="0">
              <a:latin typeface="+mj-lt"/>
            </a:rPr>
            <a:t>Управляющий комитет АЯЭ</a:t>
          </a:r>
          <a:endParaRPr lang="ru-RU" sz="3200" b="1" dirty="0">
            <a:latin typeface="+mj-lt"/>
          </a:endParaRPr>
        </a:p>
      </dgm:t>
    </dgm:pt>
    <dgm:pt modelId="{78FCC326-BF25-45CF-B6BB-2C8690506A21}" type="parTrans" cxnId="{9F085931-F793-4209-AC13-0AF9D820EDEC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69365665-4456-4D4F-AA48-EDFDB9D79D57}" type="sibTrans" cxnId="{9F085931-F793-4209-AC13-0AF9D820EDEC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EC18DD96-5AFB-4DCF-B3FA-A8302C916D8A}" type="asst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3200" dirty="0" smtClean="0">
              <a:latin typeface="+mj-lt"/>
            </a:rPr>
            <a:t>Комитет по обращению с РАО (</a:t>
          </a:r>
          <a:r>
            <a:rPr lang="en-US" sz="3200" dirty="0" smtClean="0">
              <a:latin typeface="+mj-lt"/>
            </a:rPr>
            <a:t>RWMC)</a:t>
          </a:r>
          <a:endParaRPr lang="ru-RU" sz="3200" dirty="0">
            <a:latin typeface="+mj-lt"/>
          </a:endParaRPr>
        </a:p>
      </dgm:t>
    </dgm:pt>
    <dgm:pt modelId="{65883370-5387-495F-A979-6535601819BD}" type="parTrans" cxnId="{383A0621-F305-4100-8D66-BD183A258B62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B05636EB-75E5-4A16-8DB1-002FA33B0589}" type="sibTrans" cxnId="{383A0621-F305-4100-8D66-BD183A258B62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F6713824-2BC7-4A7D-893C-AE0590660DBA}" type="asst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+mj-lt"/>
            </a:rPr>
            <a:t>WPDD/CDLM</a:t>
          </a:r>
          <a:endParaRPr lang="ru-RU" sz="3200" dirty="0">
            <a:latin typeface="+mj-lt"/>
          </a:endParaRPr>
        </a:p>
      </dgm:t>
    </dgm:pt>
    <dgm:pt modelId="{F4E96AB4-F315-47E9-A1AA-38677C67FED6}" type="parTrans" cxnId="{7A5C2CAD-EBD1-4307-B82F-F509E8EA3499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BC095447-D6EA-40BF-944C-44C989527E6A}" type="sibTrans" cxnId="{7A5C2CAD-EBD1-4307-B82F-F509E8EA3499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8A62C4ED-DD9A-4CA0-8486-9CE0D02EC03D}" type="asst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3200" dirty="0" smtClean="0">
              <a:latin typeface="+mj-lt"/>
            </a:rPr>
            <a:t>Правление </a:t>
          </a:r>
          <a:r>
            <a:rPr lang="en-US" sz="3200" dirty="0" smtClean="0">
              <a:latin typeface="+mj-lt"/>
            </a:rPr>
            <a:t>CPD</a:t>
          </a:r>
          <a:endParaRPr lang="ru-RU" sz="3200" dirty="0">
            <a:latin typeface="+mj-lt"/>
          </a:endParaRPr>
        </a:p>
      </dgm:t>
    </dgm:pt>
    <dgm:pt modelId="{C33F0988-4FA7-4FC8-A092-A02B45D2FD09}" type="parTrans" cxnId="{E488B5EA-7339-45FE-A637-5A1003F3A862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0E7527B9-3F73-4C08-807E-EF11105AA1AA}" type="sibTrans" cxnId="{E488B5EA-7339-45FE-A637-5A1003F3A862}">
      <dgm:prSet/>
      <dgm:spPr/>
      <dgm:t>
        <a:bodyPr/>
        <a:lstStyle/>
        <a:p>
          <a:endParaRPr lang="ru-RU" sz="3200">
            <a:latin typeface="+mj-lt"/>
          </a:endParaRPr>
        </a:p>
      </dgm:t>
    </dgm:pt>
    <dgm:pt modelId="{8B02C104-E7EF-4F30-99B6-E19ACD04BC04}" type="asst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3200" dirty="0" smtClean="0">
              <a:latin typeface="+mj-lt"/>
            </a:rPr>
            <a:t>Рабочие группы</a:t>
          </a:r>
          <a:endParaRPr lang="ru-RU" sz="3200" dirty="0">
            <a:latin typeface="+mj-lt"/>
          </a:endParaRPr>
        </a:p>
      </dgm:t>
    </dgm:pt>
    <dgm:pt modelId="{0FB2670A-CA44-47E0-86FF-3265E77B7A78}" type="parTrans" cxnId="{03649CD9-2F44-4ECD-8604-ADDE60C0671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D7D8F67-91F8-421C-A388-1153CB274340}" type="sibTrans" cxnId="{03649CD9-2F44-4ECD-8604-ADDE60C0671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09F4293-3DFD-4F11-B44A-F90993047DBC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3200" dirty="0" smtClean="0">
              <a:latin typeface="+mj-lt"/>
            </a:rPr>
            <a:t>Техническая группа </a:t>
          </a:r>
          <a:r>
            <a:rPr lang="en-US" sz="3200" dirty="0" smtClean="0">
              <a:latin typeface="+mj-lt"/>
            </a:rPr>
            <a:t>CPD</a:t>
          </a:r>
          <a:endParaRPr lang="ru-RU" sz="3200" dirty="0">
            <a:latin typeface="+mj-lt"/>
          </a:endParaRPr>
        </a:p>
      </dgm:t>
    </dgm:pt>
    <dgm:pt modelId="{51460236-C97A-48E1-9337-A2472F4D7438}" type="parTrans" cxnId="{98A6E9C7-0501-4A32-A3D3-B7AABBAF306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A90B220-D632-4490-93A4-563B155BE6F2}" type="sibTrans" cxnId="{98A6E9C7-0501-4A32-A3D3-B7AABBAF306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169AB71-FF00-4093-AE8B-A7341316AB2A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3200" dirty="0" smtClean="0">
              <a:latin typeface="+mj-lt"/>
            </a:rPr>
            <a:t>Рабочие группы</a:t>
          </a:r>
          <a:endParaRPr lang="ru-RU" sz="3200" dirty="0">
            <a:latin typeface="+mj-lt"/>
          </a:endParaRPr>
        </a:p>
      </dgm:t>
    </dgm:pt>
    <dgm:pt modelId="{CF9F9E08-B92F-4AE2-973C-CDA54EC08A8D}" type="parTrans" cxnId="{DDA2E49D-6719-484E-ACC4-808CDA9845D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88C6C7C-F3F6-491D-95D6-30B3A277E71B}" type="sibTrans" cxnId="{DDA2E49D-6719-484E-ACC4-808CDA9845D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7B05983-660B-4786-84F1-DD6DEC5BF24C}" type="pres">
      <dgm:prSet presAssocID="{F27999A3-B23C-441C-92E2-F8F7C233E5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40851B-D3C1-44FF-8E62-B387D021DA41}" type="pres">
      <dgm:prSet presAssocID="{464F26FE-6BBD-48B9-AF93-196529B8E0A0}" presName="hierRoot1" presStyleCnt="0"/>
      <dgm:spPr/>
    </dgm:pt>
    <dgm:pt modelId="{9DDA8B23-4A5D-4DC1-B11F-3B2B74A811F0}" type="pres">
      <dgm:prSet presAssocID="{464F26FE-6BBD-48B9-AF93-196529B8E0A0}" presName="composite" presStyleCnt="0"/>
      <dgm:spPr/>
    </dgm:pt>
    <dgm:pt modelId="{8AB12A26-C6AF-43E7-BF61-D0DAAE9BD633}" type="pres">
      <dgm:prSet presAssocID="{464F26FE-6BBD-48B9-AF93-196529B8E0A0}" presName="background" presStyleLbl="node0" presStyleIdx="0" presStyleCnt="2"/>
      <dgm:spPr/>
    </dgm:pt>
    <dgm:pt modelId="{F456D4C2-966A-41E8-8943-76612E0BF222}" type="pres">
      <dgm:prSet presAssocID="{464F26FE-6BBD-48B9-AF93-196529B8E0A0}" presName="text" presStyleLbl="fgAcc0" presStyleIdx="0" presStyleCnt="2" custLinFactNeighborX="46383" custLinFactNeighborY="-5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C980A3-CDE0-4DFB-AC52-337B8D1D00CF}" type="pres">
      <dgm:prSet presAssocID="{464F26FE-6BBD-48B9-AF93-196529B8E0A0}" presName="hierChild2" presStyleCnt="0"/>
      <dgm:spPr/>
    </dgm:pt>
    <dgm:pt modelId="{A92104D6-10EF-4E25-AF40-0E73E3532C95}" type="pres">
      <dgm:prSet presAssocID="{65883370-5387-495F-A979-6535601819B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4392EBF-9E9A-499C-A622-E9B19C352544}" type="pres">
      <dgm:prSet presAssocID="{EC18DD96-5AFB-4DCF-B3FA-A8302C916D8A}" presName="hierRoot2" presStyleCnt="0"/>
      <dgm:spPr/>
    </dgm:pt>
    <dgm:pt modelId="{0946EE82-3C7A-4184-BC3C-C33C39388A89}" type="pres">
      <dgm:prSet presAssocID="{EC18DD96-5AFB-4DCF-B3FA-A8302C916D8A}" presName="composite2" presStyleCnt="0"/>
      <dgm:spPr/>
    </dgm:pt>
    <dgm:pt modelId="{0FD508F7-61FD-4481-8B4F-57F4EBDF9E39}" type="pres">
      <dgm:prSet presAssocID="{EC18DD96-5AFB-4DCF-B3FA-A8302C916D8A}" presName="background2" presStyleLbl="asst1" presStyleIdx="0" presStyleCnt="3"/>
      <dgm:spPr/>
    </dgm:pt>
    <dgm:pt modelId="{53C5527D-86A2-46DC-9849-7687B6582E97}" type="pres">
      <dgm:prSet presAssocID="{EC18DD96-5AFB-4DCF-B3FA-A8302C916D8A}" presName="text2" presStyleLbl="fgAcc2" presStyleIdx="0" presStyleCnt="2" custScaleX="97620" custLinFactNeighborX="-11556" custLinFactNeighborY="7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8806F-5206-4509-A927-D55F387A2717}" type="pres">
      <dgm:prSet presAssocID="{EC18DD96-5AFB-4DCF-B3FA-A8302C916D8A}" presName="hierChild3" presStyleCnt="0"/>
      <dgm:spPr/>
    </dgm:pt>
    <dgm:pt modelId="{E31A850F-CCA7-4256-AFFB-FFC0D03A600C}" type="pres">
      <dgm:prSet presAssocID="{F4E96AB4-F315-47E9-A1AA-38677C67FED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DB9436B-5EF6-46BB-87D3-B46E8E9972D6}" type="pres">
      <dgm:prSet presAssocID="{F6713824-2BC7-4A7D-893C-AE0590660DBA}" presName="hierRoot3" presStyleCnt="0"/>
      <dgm:spPr/>
    </dgm:pt>
    <dgm:pt modelId="{CEE5D797-BB12-4512-A2B3-6FA70BD3687E}" type="pres">
      <dgm:prSet presAssocID="{F6713824-2BC7-4A7D-893C-AE0590660DBA}" presName="composite3" presStyleCnt="0"/>
      <dgm:spPr/>
    </dgm:pt>
    <dgm:pt modelId="{6CB704F0-0D7A-409F-A7B3-E5D2693C7FCA}" type="pres">
      <dgm:prSet presAssocID="{F6713824-2BC7-4A7D-893C-AE0590660DBA}" presName="background3" presStyleLbl="asst1" presStyleIdx="1" presStyleCnt="3"/>
      <dgm:spPr/>
    </dgm:pt>
    <dgm:pt modelId="{656BF540-BB4C-427D-B4C3-AA84D8194F82}" type="pres">
      <dgm:prSet presAssocID="{F6713824-2BC7-4A7D-893C-AE0590660DBA}" presName="text3" presStyleLbl="fgAcc3" presStyleIdx="0" presStyleCnt="2" custScaleX="91956" custScaleY="62575" custLinFactNeighborX="-64729" custLinFactNeighborY="-16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9F4AA4-3AEC-45D7-A153-770BEB3AB5B5}" type="pres">
      <dgm:prSet presAssocID="{F6713824-2BC7-4A7D-893C-AE0590660DBA}" presName="hierChild4" presStyleCnt="0"/>
      <dgm:spPr/>
    </dgm:pt>
    <dgm:pt modelId="{84D44D8F-1920-445A-9950-FB245C1E6CB2}" type="pres">
      <dgm:prSet presAssocID="{0FB2670A-CA44-47E0-86FF-3265E77B7A78}" presName="Name23" presStyleLbl="parChTrans1D4" presStyleIdx="0" presStyleCnt="1"/>
      <dgm:spPr/>
      <dgm:t>
        <a:bodyPr/>
        <a:lstStyle/>
        <a:p>
          <a:endParaRPr lang="ru-RU"/>
        </a:p>
      </dgm:t>
    </dgm:pt>
    <dgm:pt modelId="{C1ED2A3F-1819-49F5-8126-0D07529DA6A7}" type="pres">
      <dgm:prSet presAssocID="{8B02C104-E7EF-4F30-99B6-E19ACD04BC04}" presName="hierRoot4" presStyleCnt="0"/>
      <dgm:spPr/>
    </dgm:pt>
    <dgm:pt modelId="{8158FBFF-568C-4E21-9D9B-BD27130A8C3E}" type="pres">
      <dgm:prSet presAssocID="{8B02C104-E7EF-4F30-99B6-E19ACD04BC04}" presName="composite4" presStyleCnt="0"/>
      <dgm:spPr/>
    </dgm:pt>
    <dgm:pt modelId="{6BB5DE7D-F6A9-4244-AF5C-F0896BAB8DD8}" type="pres">
      <dgm:prSet presAssocID="{8B02C104-E7EF-4F30-99B6-E19ACD04BC04}" presName="background4" presStyleLbl="asst1" presStyleIdx="2" presStyleCnt="3"/>
      <dgm:spPr/>
    </dgm:pt>
    <dgm:pt modelId="{1F40D274-36A0-444A-9652-4BB2C6D63F09}" type="pres">
      <dgm:prSet presAssocID="{8B02C104-E7EF-4F30-99B6-E19ACD04BC04}" presName="text4" presStyleLbl="fgAcc4" presStyleIdx="0" presStyleCnt="1" custScaleY="45115" custLinFactNeighborX="-35167" custLinFactNeighborY="-26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C9FB65-AB3B-4FC2-95C8-19716EF7D3B6}" type="pres">
      <dgm:prSet presAssocID="{8B02C104-E7EF-4F30-99B6-E19ACD04BC04}" presName="hierChild5" presStyleCnt="0"/>
      <dgm:spPr/>
    </dgm:pt>
    <dgm:pt modelId="{38962CDE-4BC0-4438-82FE-C92A76A2BEEE}" type="pres">
      <dgm:prSet presAssocID="{8A62C4ED-DD9A-4CA0-8486-9CE0D02EC03D}" presName="hierRoot1" presStyleCnt="0"/>
      <dgm:spPr/>
    </dgm:pt>
    <dgm:pt modelId="{88727457-4F80-4A29-91D2-00C872211B06}" type="pres">
      <dgm:prSet presAssocID="{8A62C4ED-DD9A-4CA0-8486-9CE0D02EC03D}" presName="composite" presStyleCnt="0"/>
      <dgm:spPr/>
    </dgm:pt>
    <dgm:pt modelId="{EEDAB914-65F0-4E94-9C90-843362FABEB0}" type="pres">
      <dgm:prSet presAssocID="{8A62C4ED-DD9A-4CA0-8486-9CE0D02EC03D}" presName="background" presStyleLbl="node0" presStyleIdx="1" presStyleCnt="2"/>
      <dgm:spPr/>
    </dgm:pt>
    <dgm:pt modelId="{71C5B19A-EE6C-4EC4-9A4F-1E1374CCE985}" type="pres">
      <dgm:prSet presAssocID="{8A62C4ED-DD9A-4CA0-8486-9CE0D02EC03D}" presName="text" presStyleLbl="fgAcc0" presStyleIdx="1" presStyleCnt="2" custScaleX="96721" custLinFactY="52082" custLinFactNeighborX="-967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48EF4B-BC59-4441-89FC-80ABDF6EC45C}" type="pres">
      <dgm:prSet presAssocID="{8A62C4ED-DD9A-4CA0-8486-9CE0D02EC03D}" presName="hierChild2" presStyleCnt="0"/>
      <dgm:spPr/>
    </dgm:pt>
    <dgm:pt modelId="{7A1A951B-3A2F-4AC0-A272-DB3CA2D45CCA}" type="pres">
      <dgm:prSet presAssocID="{51460236-C97A-48E1-9337-A2472F4D743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FF73A5-EB3C-453E-BEE0-59822BD80EF3}" type="pres">
      <dgm:prSet presAssocID="{C09F4293-3DFD-4F11-B44A-F90993047DBC}" presName="hierRoot2" presStyleCnt="0"/>
      <dgm:spPr/>
    </dgm:pt>
    <dgm:pt modelId="{3BF19765-6EE5-4693-8239-CD8AC420271A}" type="pres">
      <dgm:prSet presAssocID="{C09F4293-3DFD-4F11-B44A-F90993047DBC}" presName="composite2" presStyleCnt="0"/>
      <dgm:spPr/>
    </dgm:pt>
    <dgm:pt modelId="{489AF4B9-9C92-4114-865F-62313D2C5848}" type="pres">
      <dgm:prSet presAssocID="{C09F4293-3DFD-4F11-B44A-F90993047DBC}" presName="background2" presStyleLbl="node2" presStyleIdx="0" presStyleCnt="1"/>
      <dgm:spPr/>
    </dgm:pt>
    <dgm:pt modelId="{A1F753CE-4490-4D63-9766-B4C0502733F2}" type="pres">
      <dgm:prSet presAssocID="{C09F4293-3DFD-4F11-B44A-F90993047DBC}" presName="text2" presStyleLbl="fgAcc2" presStyleIdx="1" presStyleCnt="2" custScaleY="59596" custLinFactY="30324" custLinFactNeighborX="-861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17B72-CCC4-4FD5-816D-CE32278B2007}" type="pres">
      <dgm:prSet presAssocID="{C09F4293-3DFD-4F11-B44A-F90993047DBC}" presName="hierChild3" presStyleCnt="0"/>
      <dgm:spPr/>
    </dgm:pt>
    <dgm:pt modelId="{4B442821-25D4-4D63-BCBB-F19CD30830FE}" type="pres">
      <dgm:prSet presAssocID="{CF9F9E08-B92F-4AE2-973C-CDA54EC08A8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9BEF817-C732-4615-9432-20BD8C101DF0}" type="pres">
      <dgm:prSet presAssocID="{D169AB71-FF00-4093-AE8B-A7341316AB2A}" presName="hierRoot3" presStyleCnt="0"/>
      <dgm:spPr/>
    </dgm:pt>
    <dgm:pt modelId="{BF37BBCA-B05F-47B8-9969-CDB27D40D1CF}" type="pres">
      <dgm:prSet presAssocID="{D169AB71-FF00-4093-AE8B-A7341316AB2A}" presName="composite3" presStyleCnt="0"/>
      <dgm:spPr/>
    </dgm:pt>
    <dgm:pt modelId="{52E73797-6FEB-42AE-BD20-A4F32F53FDEF}" type="pres">
      <dgm:prSet presAssocID="{D169AB71-FF00-4093-AE8B-A7341316AB2A}" presName="background3" presStyleLbl="node3" presStyleIdx="0" presStyleCnt="1"/>
      <dgm:spPr/>
    </dgm:pt>
    <dgm:pt modelId="{04809FF5-963D-49BE-9E95-C3D5E83B5E0A}" type="pres">
      <dgm:prSet presAssocID="{D169AB71-FF00-4093-AE8B-A7341316AB2A}" presName="text3" presStyleLbl="fgAcc3" presStyleIdx="1" presStyleCnt="2" custScaleX="96101" custScaleY="44755" custLinFactY="20071" custLinFactNeighborX="-666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AABEF5-82FF-4BDB-A1FB-1DDA74B24565}" type="pres">
      <dgm:prSet presAssocID="{D169AB71-FF00-4093-AE8B-A7341316AB2A}" presName="hierChild4" presStyleCnt="0"/>
      <dgm:spPr/>
    </dgm:pt>
  </dgm:ptLst>
  <dgm:cxnLst>
    <dgm:cxn modelId="{98A6E9C7-0501-4A32-A3D3-B7AABBAF306D}" srcId="{8A62C4ED-DD9A-4CA0-8486-9CE0D02EC03D}" destId="{C09F4293-3DFD-4F11-B44A-F90993047DBC}" srcOrd="0" destOrd="0" parTransId="{51460236-C97A-48E1-9337-A2472F4D7438}" sibTransId="{6A90B220-D632-4490-93A4-563B155BE6F2}"/>
    <dgm:cxn modelId="{EE5361F3-F4A0-4D88-9CCE-EBE0C24FEA72}" type="presOf" srcId="{D169AB71-FF00-4093-AE8B-A7341316AB2A}" destId="{04809FF5-963D-49BE-9E95-C3D5E83B5E0A}" srcOrd="0" destOrd="0" presId="urn:microsoft.com/office/officeart/2005/8/layout/hierarchy1"/>
    <dgm:cxn modelId="{03649CD9-2F44-4ECD-8604-ADDE60C06713}" srcId="{F6713824-2BC7-4A7D-893C-AE0590660DBA}" destId="{8B02C104-E7EF-4F30-99B6-E19ACD04BC04}" srcOrd="0" destOrd="0" parTransId="{0FB2670A-CA44-47E0-86FF-3265E77B7A78}" sibTransId="{CD7D8F67-91F8-421C-A388-1153CB274340}"/>
    <dgm:cxn modelId="{7B26D933-0630-4C74-A011-4E0D600C19A5}" type="presOf" srcId="{CF9F9E08-B92F-4AE2-973C-CDA54EC08A8D}" destId="{4B442821-25D4-4D63-BCBB-F19CD30830FE}" srcOrd="0" destOrd="0" presId="urn:microsoft.com/office/officeart/2005/8/layout/hierarchy1"/>
    <dgm:cxn modelId="{9D700C8F-1E3E-4206-99F2-6C74EDB90828}" type="presOf" srcId="{65883370-5387-495F-A979-6535601819BD}" destId="{A92104D6-10EF-4E25-AF40-0E73E3532C95}" srcOrd="0" destOrd="0" presId="urn:microsoft.com/office/officeart/2005/8/layout/hierarchy1"/>
    <dgm:cxn modelId="{383A0621-F305-4100-8D66-BD183A258B62}" srcId="{464F26FE-6BBD-48B9-AF93-196529B8E0A0}" destId="{EC18DD96-5AFB-4DCF-B3FA-A8302C916D8A}" srcOrd="0" destOrd="0" parTransId="{65883370-5387-495F-A979-6535601819BD}" sibTransId="{B05636EB-75E5-4A16-8DB1-002FA33B0589}"/>
    <dgm:cxn modelId="{CDBA8215-F38E-437F-ABAB-D05A9E451E61}" type="presOf" srcId="{464F26FE-6BBD-48B9-AF93-196529B8E0A0}" destId="{F456D4C2-966A-41E8-8943-76612E0BF222}" srcOrd="0" destOrd="0" presId="urn:microsoft.com/office/officeart/2005/8/layout/hierarchy1"/>
    <dgm:cxn modelId="{28BC74FB-87CD-4421-AE30-554AFC7AB9C4}" type="presOf" srcId="{8A62C4ED-DD9A-4CA0-8486-9CE0D02EC03D}" destId="{71C5B19A-EE6C-4EC4-9A4F-1E1374CCE985}" srcOrd="0" destOrd="0" presId="urn:microsoft.com/office/officeart/2005/8/layout/hierarchy1"/>
    <dgm:cxn modelId="{0039327F-2B04-45DD-8783-8AD61B1EED18}" type="presOf" srcId="{0FB2670A-CA44-47E0-86FF-3265E77B7A78}" destId="{84D44D8F-1920-445A-9950-FB245C1E6CB2}" srcOrd="0" destOrd="0" presId="urn:microsoft.com/office/officeart/2005/8/layout/hierarchy1"/>
    <dgm:cxn modelId="{DA90E52E-82E8-4E3D-AF22-32D29C89A477}" type="presOf" srcId="{51460236-C97A-48E1-9337-A2472F4D7438}" destId="{7A1A951B-3A2F-4AC0-A272-DB3CA2D45CCA}" srcOrd="0" destOrd="0" presId="urn:microsoft.com/office/officeart/2005/8/layout/hierarchy1"/>
    <dgm:cxn modelId="{CD46D2D1-182D-48E4-9DCA-5EFBA2B30569}" type="presOf" srcId="{8B02C104-E7EF-4F30-99B6-E19ACD04BC04}" destId="{1F40D274-36A0-444A-9652-4BB2C6D63F09}" srcOrd="0" destOrd="0" presId="urn:microsoft.com/office/officeart/2005/8/layout/hierarchy1"/>
    <dgm:cxn modelId="{717CD284-0845-491D-8E7C-F8FF695787CE}" type="presOf" srcId="{C09F4293-3DFD-4F11-B44A-F90993047DBC}" destId="{A1F753CE-4490-4D63-9766-B4C0502733F2}" srcOrd="0" destOrd="0" presId="urn:microsoft.com/office/officeart/2005/8/layout/hierarchy1"/>
    <dgm:cxn modelId="{7A5C2CAD-EBD1-4307-B82F-F509E8EA3499}" srcId="{EC18DD96-5AFB-4DCF-B3FA-A8302C916D8A}" destId="{F6713824-2BC7-4A7D-893C-AE0590660DBA}" srcOrd="0" destOrd="0" parTransId="{F4E96AB4-F315-47E9-A1AA-38677C67FED6}" sibTransId="{BC095447-D6EA-40BF-944C-44C989527E6A}"/>
    <dgm:cxn modelId="{DDA2E49D-6719-484E-ACC4-808CDA9845DC}" srcId="{C09F4293-3DFD-4F11-B44A-F90993047DBC}" destId="{D169AB71-FF00-4093-AE8B-A7341316AB2A}" srcOrd="0" destOrd="0" parTransId="{CF9F9E08-B92F-4AE2-973C-CDA54EC08A8D}" sibTransId="{A88C6C7C-F3F6-491D-95D6-30B3A277E71B}"/>
    <dgm:cxn modelId="{1A4F4136-4AC4-4A60-99DC-18BE69D95D57}" type="presOf" srcId="{F6713824-2BC7-4A7D-893C-AE0590660DBA}" destId="{656BF540-BB4C-427D-B4C3-AA84D8194F82}" srcOrd="0" destOrd="0" presId="urn:microsoft.com/office/officeart/2005/8/layout/hierarchy1"/>
    <dgm:cxn modelId="{5DD6BD15-B33E-43AA-948C-CCBBD1FC88B0}" type="presOf" srcId="{EC18DD96-5AFB-4DCF-B3FA-A8302C916D8A}" destId="{53C5527D-86A2-46DC-9849-7687B6582E97}" srcOrd="0" destOrd="0" presId="urn:microsoft.com/office/officeart/2005/8/layout/hierarchy1"/>
    <dgm:cxn modelId="{96AA887A-02E7-437B-9B9E-4A0122B466F9}" type="presOf" srcId="{F4E96AB4-F315-47E9-A1AA-38677C67FED6}" destId="{E31A850F-CCA7-4256-AFFB-FFC0D03A600C}" srcOrd="0" destOrd="0" presId="urn:microsoft.com/office/officeart/2005/8/layout/hierarchy1"/>
    <dgm:cxn modelId="{9F085931-F793-4209-AC13-0AF9D820EDEC}" srcId="{F27999A3-B23C-441C-92E2-F8F7C233E538}" destId="{464F26FE-6BBD-48B9-AF93-196529B8E0A0}" srcOrd="0" destOrd="0" parTransId="{78FCC326-BF25-45CF-B6BB-2C8690506A21}" sibTransId="{69365665-4456-4D4F-AA48-EDFDB9D79D57}"/>
    <dgm:cxn modelId="{842ED312-BE48-498A-AEE1-44A1B682B104}" type="presOf" srcId="{F27999A3-B23C-441C-92E2-F8F7C233E538}" destId="{E7B05983-660B-4786-84F1-DD6DEC5BF24C}" srcOrd="0" destOrd="0" presId="urn:microsoft.com/office/officeart/2005/8/layout/hierarchy1"/>
    <dgm:cxn modelId="{E488B5EA-7339-45FE-A637-5A1003F3A862}" srcId="{F27999A3-B23C-441C-92E2-F8F7C233E538}" destId="{8A62C4ED-DD9A-4CA0-8486-9CE0D02EC03D}" srcOrd="1" destOrd="0" parTransId="{C33F0988-4FA7-4FC8-A092-A02B45D2FD09}" sibTransId="{0E7527B9-3F73-4C08-807E-EF11105AA1AA}"/>
    <dgm:cxn modelId="{091C8D53-1082-400A-ADD6-07A64224FCC2}" type="presParOf" srcId="{E7B05983-660B-4786-84F1-DD6DEC5BF24C}" destId="{5240851B-D3C1-44FF-8E62-B387D021DA41}" srcOrd="0" destOrd="0" presId="urn:microsoft.com/office/officeart/2005/8/layout/hierarchy1"/>
    <dgm:cxn modelId="{D1F2574E-E355-4871-BAD1-B4B0E43D23E2}" type="presParOf" srcId="{5240851B-D3C1-44FF-8E62-B387D021DA41}" destId="{9DDA8B23-4A5D-4DC1-B11F-3B2B74A811F0}" srcOrd="0" destOrd="0" presId="urn:microsoft.com/office/officeart/2005/8/layout/hierarchy1"/>
    <dgm:cxn modelId="{0C8A483C-3689-46DE-9312-F9C672C240ED}" type="presParOf" srcId="{9DDA8B23-4A5D-4DC1-B11F-3B2B74A811F0}" destId="{8AB12A26-C6AF-43E7-BF61-D0DAAE9BD633}" srcOrd="0" destOrd="0" presId="urn:microsoft.com/office/officeart/2005/8/layout/hierarchy1"/>
    <dgm:cxn modelId="{789ACE6C-D05A-4B6B-81E3-BD529FE2D0F3}" type="presParOf" srcId="{9DDA8B23-4A5D-4DC1-B11F-3B2B74A811F0}" destId="{F456D4C2-966A-41E8-8943-76612E0BF222}" srcOrd="1" destOrd="0" presId="urn:microsoft.com/office/officeart/2005/8/layout/hierarchy1"/>
    <dgm:cxn modelId="{9ABD9E1A-C814-4466-A997-54BBBA1CDCB9}" type="presParOf" srcId="{5240851B-D3C1-44FF-8E62-B387D021DA41}" destId="{07C980A3-CDE0-4DFB-AC52-337B8D1D00CF}" srcOrd="1" destOrd="0" presId="urn:microsoft.com/office/officeart/2005/8/layout/hierarchy1"/>
    <dgm:cxn modelId="{95528FE3-67FC-4264-8972-B30143DA8856}" type="presParOf" srcId="{07C980A3-CDE0-4DFB-AC52-337B8D1D00CF}" destId="{A92104D6-10EF-4E25-AF40-0E73E3532C95}" srcOrd="0" destOrd="0" presId="urn:microsoft.com/office/officeart/2005/8/layout/hierarchy1"/>
    <dgm:cxn modelId="{933AB36E-B4E5-46F0-95D5-EC0524CF160E}" type="presParOf" srcId="{07C980A3-CDE0-4DFB-AC52-337B8D1D00CF}" destId="{E4392EBF-9E9A-499C-A622-E9B19C352544}" srcOrd="1" destOrd="0" presId="urn:microsoft.com/office/officeart/2005/8/layout/hierarchy1"/>
    <dgm:cxn modelId="{57263FF5-A3CB-4FC5-ADC8-5AAB370221BA}" type="presParOf" srcId="{E4392EBF-9E9A-499C-A622-E9B19C352544}" destId="{0946EE82-3C7A-4184-BC3C-C33C39388A89}" srcOrd="0" destOrd="0" presId="urn:microsoft.com/office/officeart/2005/8/layout/hierarchy1"/>
    <dgm:cxn modelId="{45FE4080-AAE7-4F5D-91A5-B9EFBDD9AB4B}" type="presParOf" srcId="{0946EE82-3C7A-4184-BC3C-C33C39388A89}" destId="{0FD508F7-61FD-4481-8B4F-57F4EBDF9E39}" srcOrd="0" destOrd="0" presId="urn:microsoft.com/office/officeart/2005/8/layout/hierarchy1"/>
    <dgm:cxn modelId="{303DF3FF-A925-4CA9-A52C-9BDF27615DCA}" type="presParOf" srcId="{0946EE82-3C7A-4184-BC3C-C33C39388A89}" destId="{53C5527D-86A2-46DC-9849-7687B6582E97}" srcOrd="1" destOrd="0" presId="urn:microsoft.com/office/officeart/2005/8/layout/hierarchy1"/>
    <dgm:cxn modelId="{3BAAA6DE-9C3A-4EC8-9E68-A15418748E7F}" type="presParOf" srcId="{E4392EBF-9E9A-499C-A622-E9B19C352544}" destId="{9698806F-5206-4509-A927-D55F387A2717}" srcOrd="1" destOrd="0" presId="urn:microsoft.com/office/officeart/2005/8/layout/hierarchy1"/>
    <dgm:cxn modelId="{13967589-98BE-4766-AEB1-2C0D783FCE8E}" type="presParOf" srcId="{9698806F-5206-4509-A927-D55F387A2717}" destId="{E31A850F-CCA7-4256-AFFB-FFC0D03A600C}" srcOrd="0" destOrd="0" presId="urn:microsoft.com/office/officeart/2005/8/layout/hierarchy1"/>
    <dgm:cxn modelId="{FB8538CA-27C7-4972-B569-BB44590B2B22}" type="presParOf" srcId="{9698806F-5206-4509-A927-D55F387A2717}" destId="{DDB9436B-5EF6-46BB-87D3-B46E8E9972D6}" srcOrd="1" destOrd="0" presId="urn:microsoft.com/office/officeart/2005/8/layout/hierarchy1"/>
    <dgm:cxn modelId="{2070916E-2A8C-4952-9CF6-5B54FD9D8715}" type="presParOf" srcId="{DDB9436B-5EF6-46BB-87D3-B46E8E9972D6}" destId="{CEE5D797-BB12-4512-A2B3-6FA70BD3687E}" srcOrd="0" destOrd="0" presId="urn:microsoft.com/office/officeart/2005/8/layout/hierarchy1"/>
    <dgm:cxn modelId="{2A797524-28FD-482A-B14F-7C3AD0A0CCF4}" type="presParOf" srcId="{CEE5D797-BB12-4512-A2B3-6FA70BD3687E}" destId="{6CB704F0-0D7A-409F-A7B3-E5D2693C7FCA}" srcOrd="0" destOrd="0" presId="urn:microsoft.com/office/officeart/2005/8/layout/hierarchy1"/>
    <dgm:cxn modelId="{CF3F6831-B6B5-418E-A9EB-57246DCA9465}" type="presParOf" srcId="{CEE5D797-BB12-4512-A2B3-6FA70BD3687E}" destId="{656BF540-BB4C-427D-B4C3-AA84D8194F82}" srcOrd="1" destOrd="0" presId="urn:microsoft.com/office/officeart/2005/8/layout/hierarchy1"/>
    <dgm:cxn modelId="{4FB17A55-442F-4A74-A5BC-AAEB6F4E15D7}" type="presParOf" srcId="{DDB9436B-5EF6-46BB-87D3-B46E8E9972D6}" destId="{479F4AA4-3AEC-45D7-A153-770BEB3AB5B5}" srcOrd="1" destOrd="0" presId="urn:microsoft.com/office/officeart/2005/8/layout/hierarchy1"/>
    <dgm:cxn modelId="{28DEDA1B-DCF6-4442-BEB6-2EAA74D8296E}" type="presParOf" srcId="{479F4AA4-3AEC-45D7-A153-770BEB3AB5B5}" destId="{84D44D8F-1920-445A-9950-FB245C1E6CB2}" srcOrd="0" destOrd="0" presId="urn:microsoft.com/office/officeart/2005/8/layout/hierarchy1"/>
    <dgm:cxn modelId="{5FD577DC-8255-494A-A8C1-06A40009A31A}" type="presParOf" srcId="{479F4AA4-3AEC-45D7-A153-770BEB3AB5B5}" destId="{C1ED2A3F-1819-49F5-8126-0D07529DA6A7}" srcOrd="1" destOrd="0" presId="urn:microsoft.com/office/officeart/2005/8/layout/hierarchy1"/>
    <dgm:cxn modelId="{C5250F63-B448-4741-8785-A74E9E30E034}" type="presParOf" srcId="{C1ED2A3F-1819-49F5-8126-0D07529DA6A7}" destId="{8158FBFF-568C-4E21-9D9B-BD27130A8C3E}" srcOrd="0" destOrd="0" presId="urn:microsoft.com/office/officeart/2005/8/layout/hierarchy1"/>
    <dgm:cxn modelId="{7D3A9C8C-9893-436A-A9F3-58362FC39EFF}" type="presParOf" srcId="{8158FBFF-568C-4E21-9D9B-BD27130A8C3E}" destId="{6BB5DE7D-F6A9-4244-AF5C-F0896BAB8DD8}" srcOrd="0" destOrd="0" presId="urn:microsoft.com/office/officeart/2005/8/layout/hierarchy1"/>
    <dgm:cxn modelId="{E2662AB6-C39D-43FB-A849-73397F1DA611}" type="presParOf" srcId="{8158FBFF-568C-4E21-9D9B-BD27130A8C3E}" destId="{1F40D274-36A0-444A-9652-4BB2C6D63F09}" srcOrd="1" destOrd="0" presId="urn:microsoft.com/office/officeart/2005/8/layout/hierarchy1"/>
    <dgm:cxn modelId="{8A16B6A7-6FC0-43F9-B187-5547E233CA8B}" type="presParOf" srcId="{C1ED2A3F-1819-49F5-8126-0D07529DA6A7}" destId="{33C9FB65-AB3B-4FC2-95C8-19716EF7D3B6}" srcOrd="1" destOrd="0" presId="urn:microsoft.com/office/officeart/2005/8/layout/hierarchy1"/>
    <dgm:cxn modelId="{49C6AAE1-F08A-4953-96C1-DD03D63CCC04}" type="presParOf" srcId="{E7B05983-660B-4786-84F1-DD6DEC5BF24C}" destId="{38962CDE-4BC0-4438-82FE-C92A76A2BEEE}" srcOrd="1" destOrd="0" presId="urn:microsoft.com/office/officeart/2005/8/layout/hierarchy1"/>
    <dgm:cxn modelId="{9490E6E6-BFF7-4537-B7DE-1247FE83632D}" type="presParOf" srcId="{38962CDE-4BC0-4438-82FE-C92A76A2BEEE}" destId="{88727457-4F80-4A29-91D2-00C872211B06}" srcOrd="0" destOrd="0" presId="urn:microsoft.com/office/officeart/2005/8/layout/hierarchy1"/>
    <dgm:cxn modelId="{40DB3B5D-50EB-4683-AAC4-B6458A191087}" type="presParOf" srcId="{88727457-4F80-4A29-91D2-00C872211B06}" destId="{EEDAB914-65F0-4E94-9C90-843362FABEB0}" srcOrd="0" destOrd="0" presId="urn:microsoft.com/office/officeart/2005/8/layout/hierarchy1"/>
    <dgm:cxn modelId="{D28914D2-8B58-45E5-A6B2-AFCB0BEDB143}" type="presParOf" srcId="{88727457-4F80-4A29-91D2-00C872211B06}" destId="{71C5B19A-EE6C-4EC4-9A4F-1E1374CCE985}" srcOrd="1" destOrd="0" presId="urn:microsoft.com/office/officeart/2005/8/layout/hierarchy1"/>
    <dgm:cxn modelId="{07D1189A-28EC-47E4-874E-D9A1E7F549B0}" type="presParOf" srcId="{38962CDE-4BC0-4438-82FE-C92A76A2BEEE}" destId="{C848EF4B-BC59-4441-89FC-80ABDF6EC45C}" srcOrd="1" destOrd="0" presId="urn:microsoft.com/office/officeart/2005/8/layout/hierarchy1"/>
    <dgm:cxn modelId="{96247A99-4750-4C8E-8C88-FB7CC29F1832}" type="presParOf" srcId="{C848EF4B-BC59-4441-89FC-80ABDF6EC45C}" destId="{7A1A951B-3A2F-4AC0-A272-DB3CA2D45CCA}" srcOrd="0" destOrd="0" presId="urn:microsoft.com/office/officeart/2005/8/layout/hierarchy1"/>
    <dgm:cxn modelId="{429089F1-5A7A-4E1F-AC9B-D3C12E0AE760}" type="presParOf" srcId="{C848EF4B-BC59-4441-89FC-80ABDF6EC45C}" destId="{3BFF73A5-EB3C-453E-BEE0-59822BD80EF3}" srcOrd="1" destOrd="0" presId="urn:microsoft.com/office/officeart/2005/8/layout/hierarchy1"/>
    <dgm:cxn modelId="{57E7BCD8-54E2-465F-B257-92695897187C}" type="presParOf" srcId="{3BFF73A5-EB3C-453E-BEE0-59822BD80EF3}" destId="{3BF19765-6EE5-4693-8239-CD8AC420271A}" srcOrd="0" destOrd="0" presId="urn:microsoft.com/office/officeart/2005/8/layout/hierarchy1"/>
    <dgm:cxn modelId="{9267D900-1D9B-489A-81AA-24F061C3C77B}" type="presParOf" srcId="{3BF19765-6EE5-4693-8239-CD8AC420271A}" destId="{489AF4B9-9C92-4114-865F-62313D2C5848}" srcOrd="0" destOrd="0" presId="urn:microsoft.com/office/officeart/2005/8/layout/hierarchy1"/>
    <dgm:cxn modelId="{DB15FFE7-9751-48C4-A645-E1DA8AFFEB54}" type="presParOf" srcId="{3BF19765-6EE5-4693-8239-CD8AC420271A}" destId="{A1F753CE-4490-4D63-9766-B4C0502733F2}" srcOrd="1" destOrd="0" presId="urn:microsoft.com/office/officeart/2005/8/layout/hierarchy1"/>
    <dgm:cxn modelId="{7E920369-8246-4424-82FD-6FB7A1B19A9E}" type="presParOf" srcId="{3BFF73A5-EB3C-453E-BEE0-59822BD80EF3}" destId="{FAA17B72-CCC4-4FD5-816D-CE32278B2007}" srcOrd="1" destOrd="0" presId="urn:microsoft.com/office/officeart/2005/8/layout/hierarchy1"/>
    <dgm:cxn modelId="{E069F5C8-69DB-465B-B634-B7F00C73D5C9}" type="presParOf" srcId="{FAA17B72-CCC4-4FD5-816D-CE32278B2007}" destId="{4B442821-25D4-4D63-BCBB-F19CD30830FE}" srcOrd="0" destOrd="0" presId="urn:microsoft.com/office/officeart/2005/8/layout/hierarchy1"/>
    <dgm:cxn modelId="{FAEC0876-5E8E-4C15-930F-E2BFF0004959}" type="presParOf" srcId="{FAA17B72-CCC4-4FD5-816D-CE32278B2007}" destId="{F9BEF817-C732-4615-9432-20BD8C101DF0}" srcOrd="1" destOrd="0" presId="urn:microsoft.com/office/officeart/2005/8/layout/hierarchy1"/>
    <dgm:cxn modelId="{E0CD84B3-D328-4B86-9BD5-CE5C39E18DA2}" type="presParOf" srcId="{F9BEF817-C732-4615-9432-20BD8C101DF0}" destId="{BF37BBCA-B05F-47B8-9969-CDB27D40D1CF}" srcOrd="0" destOrd="0" presId="urn:microsoft.com/office/officeart/2005/8/layout/hierarchy1"/>
    <dgm:cxn modelId="{127E97FB-9CEC-4E35-BC07-9FA5A57050F1}" type="presParOf" srcId="{BF37BBCA-B05F-47B8-9969-CDB27D40D1CF}" destId="{52E73797-6FEB-42AE-BD20-A4F32F53FDEF}" srcOrd="0" destOrd="0" presId="urn:microsoft.com/office/officeart/2005/8/layout/hierarchy1"/>
    <dgm:cxn modelId="{5CDCDC00-2427-4952-A514-CC735BF20ED1}" type="presParOf" srcId="{BF37BBCA-B05F-47B8-9969-CDB27D40D1CF}" destId="{04809FF5-963D-49BE-9E95-C3D5E83B5E0A}" srcOrd="1" destOrd="0" presId="urn:microsoft.com/office/officeart/2005/8/layout/hierarchy1"/>
    <dgm:cxn modelId="{A323442D-77C6-4303-A6A4-A307EDF85BB3}" type="presParOf" srcId="{F9BEF817-C732-4615-9432-20BD8C101DF0}" destId="{AAAABEF5-82FF-4BDB-A1FB-1DDA74B245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5B416B-315D-4B0E-A2E1-A73504397523}" type="doc">
      <dgm:prSet loTypeId="urn:microsoft.com/office/officeart/2005/8/layout/target3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0A5AFA14-A126-4E22-9E75-808DB85ED037}">
      <dgm:prSet phldrT="[Текст]" custT="1"/>
      <dgm:spPr/>
      <dgm:t>
        <a:bodyPr/>
        <a:lstStyle/>
        <a:p>
          <a:r>
            <a:rPr lang="x-none" sz="4000" b="0" dirty="0" smtClean="0"/>
            <a:t>Совместная программа по обмену научно-технической информацией о проектах вывода из эксплуатации ядерных установок (</a:t>
          </a:r>
          <a:r>
            <a:rPr lang="en-US" sz="4000" b="0" dirty="0" smtClean="0"/>
            <a:t>CPD</a:t>
          </a:r>
          <a:r>
            <a:rPr lang="ru-RU" sz="4000" b="0" dirty="0" smtClean="0"/>
            <a:t>)</a:t>
          </a:r>
          <a:endParaRPr lang="ru-RU" sz="4000" b="0" dirty="0"/>
        </a:p>
      </dgm:t>
    </dgm:pt>
    <dgm:pt modelId="{8633BB2D-9123-48E5-A332-1536F358A03B}" type="parTrans" cxnId="{87B12596-DB4F-4B65-9C03-EE81C3ECB6A2}">
      <dgm:prSet/>
      <dgm:spPr/>
      <dgm:t>
        <a:bodyPr/>
        <a:lstStyle/>
        <a:p>
          <a:endParaRPr lang="ru-RU" sz="1200" b="0"/>
        </a:p>
      </dgm:t>
    </dgm:pt>
    <dgm:pt modelId="{9BFEFBA7-7BCE-4146-B3F6-B0E645B078D3}" type="sibTrans" cxnId="{87B12596-DB4F-4B65-9C03-EE81C3ECB6A2}">
      <dgm:prSet/>
      <dgm:spPr/>
      <dgm:t>
        <a:bodyPr/>
        <a:lstStyle/>
        <a:p>
          <a:endParaRPr lang="ru-RU" sz="1200" b="0"/>
        </a:p>
      </dgm:t>
    </dgm:pt>
    <dgm:pt modelId="{9B1ABD14-D590-46A4-AACA-30CDC1EFA894}">
      <dgm:prSet phldrT="[Текст]" custT="1"/>
      <dgm:spPr/>
      <dgm:t>
        <a:bodyPr/>
        <a:lstStyle/>
        <a:p>
          <a:r>
            <a:rPr lang="x-none" sz="4000" b="0" smtClean="0"/>
            <a:t>Рабочая группа по выводу из эксплуатации и демонтажу (</a:t>
          </a:r>
          <a:r>
            <a:rPr lang="en-US" sz="4000" b="0" dirty="0" smtClean="0"/>
            <a:t>WPDD</a:t>
          </a:r>
          <a:r>
            <a:rPr lang="ru-RU" sz="4000" b="0" dirty="0" smtClean="0"/>
            <a:t>)</a:t>
          </a:r>
          <a:endParaRPr lang="ru-RU" sz="4000" b="0" dirty="0"/>
        </a:p>
      </dgm:t>
    </dgm:pt>
    <dgm:pt modelId="{4D164283-5DD7-4BBC-B274-476C04785A30}" type="parTrans" cxnId="{6F10527B-1514-425B-AC39-B95F6E38EE86}">
      <dgm:prSet/>
      <dgm:spPr/>
      <dgm:t>
        <a:bodyPr/>
        <a:lstStyle/>
        <a:p>
          <a:endParaRPr lang="ru-RU" sz="1200" b="0"/>
        </a:p>
      </dgm:t>
    </dgm:pt>
    <dgm:pt modelId="{D5BEEEF7-4A8C-4D8E-BAB3-280459923C39}" type="sibTrans" cxnId="{6F10527B-1514-425B-AC39-B95F6E38EE86}">
      <dgm:prSet/>
      <dgm:spPr/>
      <dgm:t>
        <a:bodyPr/>
        <a:lstStyle/>
        <a:p>
          <a:endParaRPr lang="ru-RU" sz="1200" b="0"/>
        </a:p>
      </dgm:t>
    </dgm:pt>
    <dgm:pt modelId="{9BC45DE9-1BD5-470C-A0F0-E82CD72B035E}" type="pres">
      <dgm:prSet presAssocID="{ED5B416B-315D-4B0E-A2E1-A7350439752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5A0503-E311-4412-873C-3F4754FEFFF3}" type="pres">
      <dgm:prSet presAssocID="{0A5AFA14-A126-4E22-9E75-808DB85ED037}" presName="circle1" presStyleLbl="node1" presStyleIdx="0" presStyleCnt="2"/>
      <dgm:spPr/>
    </dgm:pt>
    <dgm:pt modelId="{D89DC022-F897-4A0C-912F-10995B22EAC9}" type="pres">
      <dgm:prSet presAssocID="{0A5AFA14-A126-4E22-9E75-808DB85ED037}" presName="space" presStyleCnt="0"/>
      <dgm:spPr/>
    </dgm:pt>
    <dgm:pt modelId="{545C6ED8-8A9E-44C0-9D39-31A5AD06A479}" type="pres">
      <dgm:prSet presAssocID="{0A5AFA14-A126-4E22-9E75-808DB85ED037}" presName="rect1" presStyleLbl="alignAcc1" presStyleIdx="0" presStyleCnt="2" custLinFactNeighborX="570" custLinFactNeighborY="8008"/>
      <dgm:spPr/>
      <dgm:t>
        <a:bodyPr/>
        <a:lstStyle/>
        <a:p>
          <a:endParaRPr lang="ru-RU"/>
        </a:p>
      </dgm:t>
    </dgm:pt>
    <dgm:pt modelId="{BD3CA2DE-592A-4065-9BF2-A5713D07AF34}" type="pres">
      <dgm:prSet presAssocID="{9B1ABD14-D590-46A4-AACA-30CDC1EFA894}" presName="vertSpace2" presStyleLbl="node1" presStyleIdx="0" presStyleCnt="2"/>
      <dgm:spPr/>
    </dgm:pt>
    <dgm:pt modelId="{E5659B15-3B96-4A7B-B435-DF6C4DB789F8}" type="pres">
      <dgm:prSet presAssocID="{9B1ABD14-D590-46A4-AACA-30CDC1EFA894}" presName="circle2" presStyleLbl="node1" presStyleIdx="1" presStyleCnt="2"/>
      <dgm:spPr/>
    </dgm:pt>
    <dgm:pt modelId="{43A5154C-1A36-4CB2-878C-070833CFADFE}" type="pres">
      <dgm:prSet presAssocID="{9B1ABD14-D590-46A4-AACA-30CDC1EFA894}" presName="rect2" presStyleLbl="alignAcc1" presStyleIdx="1" presStyleCnt="2"/>
      <dgm:spPr/>
      <dgm:t>
        <a:bodyPr/>
        <a:lstStyle/>
        <a:p>
          <a:endParaRPr lang="ru-RU"/>
        </a:p>
      </dgm:t>
    </dgm:pt>
    <dgm:pt modelId="{246D48E2-BF98-4544-86B9-D423A7874EC8}" type="pres">
      <dgm:prSet presAssocID="{0A5AFA14-A126-4E22-9E75-808DB85ED03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3ED82-87D7-439B-91A9-9B2E65BA702E}" type="pres">
      <dgm:prSet presAssocID="{9B1ABD14-D590-46A4-AACA-30CDC1EFA89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0527B-1514-425B-AC39-B95F6E38EE86}" srcId="{ED5B416B-315D-4B0E-A2E1-A73504397523}" destId="{9B1ABD14-D590-46A4-AACA-30CDC1EFA894}" srcOrd="1" destOrd="0" parTransId="{4D164283-5DD7-4BBC-B274-476C04785A30}" sibTransId="{D5BEEEF7-4A8C-4D8E-BAB3-280459923C39}"/>
    <dgm:cxn modelId="{9BD8CC4A-7E20-4BEC-B402-60438ACA75F3}" type="presOf" srcId="{0A5AFA14-A126-4E22-9E75-808DB85ED037}" destId="{545C6ED8-8A9E-44C0-9D39-31A5AD06A479}" srcOrd="0" destOrd="0" presId="urn:microsoft.com/office/officeart/2005/8/layout/target3"/>
    <dgm:cxn modelId="{87B12596-DB4F-4B65-9C03-EE81C3ECB6A2}" srcId="{ED5B416B-315D-4B0E-A2E1-A73504397523}" destId="{0A5AFA14-A126-4E22-9E75-808DB85ED037}" srcOrd="0" destOrd="0" parTransId="{8633BB2D-9123-48E5-A332-1536F358A03B}" sibTransId="{9BFEFBA7-7BCE-4146-B3F6-B0E645B078D3}"/>
    <dgm:cxn modelId="{0C4D6406-6E44-45BB-AE9F-57A498A4D978}" type="presOf" srcId="{9B1ABD14-D590-46A4-AACA-30CDC1EFA894}" destId="{43A5154C-1A36-4CB2-878C-070833CFADFE}" srcOrd="0" destOrd="0" presId="urn:microsoft.com/office/officeart/2005/8/layout/target3"/>
    <dgm:cxn modelId="{8FBAC448-2BBE-4B22-A291-3E04B0E631F3}" type="presOf" srcId="{0A5AFA14-A126-4E22-9E75-808DB85ED037}" destId="{246D48E2-BF98-4544-86B9-D423A7874EC8}" srcOrd="1" destOrd="0" presId="urn:microsoft.com/office/officeart/2005/8/layout/target3"/>
    <dgm:cxn modelId="{DEF2106E-9B9B-4E37-9E88-10C3E11F3C07}" type="presOf" srcId="{ED5B416B-315D-4B0E-A2E1-A73504397523}" destId="{9BC45DE9-1BD5-470C-A0F0-E82CD72B035E}" srcOrd="0" destOrd="0" presId="urn:microsoft.com/office/officeart/2005/8/layout/target3"/>
    <dgm:cxn modelId="{EEBF13D3-FFFD-4D20-9989-8F907439CF95}" type="presOf" srcId="{9B1ABD14-D590-46A4-AACA-30CDC1EFA894}" destId="{6F13ED82-87D7-439B-91A9-9B2E65BA702E}" srcOrd="1" destOrd="0" presId="urn:microsoft.com/office/officeart/2005/8/layout/target3"/>
    <dgm:cxn modelId="{6DC51746-5933-40FE-A77E-36EAAAF40E0A}" type="presParOf" srcId="{9BC45DE9-1BD5-470C-A0F0-E82CD72B035E}" destId="{CF5A0503-E311-4412-873C-3F4754FEFFF3}" srcOrd="0" destOrd="0" presId="urn:microsoft.com/office/officeart/2005/8/layout/target3"/>
    <dgm:cxn modelId="{C6C01F83-8E05-4BEC-9961-495DE6DA427D}" type="presParOf" srcId="{9BC45DE9-1BD5-470C-A0F0-E82CD72B035E}" destId="{D89DC022-F897-4A0C-912F-10995B22EAC9}" srcOrd="1" destOrd="0" presId="urn:microsoft.com/office/officeart/2005/8/layout/target3"/>
    <dgm:cxn modelId="{56CAC9E4-70BF-4E0B-AF64-94BEC7CECAEA}" type="presParOf" srcId="{9BC45DE9-1BD5-470C-A0F0-E82CD72B035E}" destId="{545C6ED8-8A9E-44C0-9D39-31A5AD06A479}" srcOrd="2" destOrd="0" presId="urn:microsoft.com/office/officeart/2005/8/layout/target3"/>
    <dgm:cxn modelId="{1DA5D848-B90D-4187-99B4-E03C9BA46BDE}" type="presParOf" srcId="{9BC45DE9-1BD5-470C-A0F0-E82CD72B035E}" destId="{BD3CA2DE-592A-4065-9BF2-A5713D07AF34}" srcOrd="3" destOrd="0" presId="urn:microsoft.com/office/officeart/2005/8/layout/target3"/>
    <dgm:cxn modelId="{049512D4-A980-45EE-9B26-7BE055FED6C2}" type="presParOf" srcId="{9BC45DE9-1BD5-470C-A0F0-E82CD72B035E}" destId="{E5659B15-3B96-4A7B-B435-DF6C4DB789F8}" srcOrd="4" destOrd="0" presId="urn:microsoft.com/office/officeart/2005/8/layout/target3"/>
    <dgm:cxn modelId="{9EA13978-05F5-4B65-9580-071E468227E1}" type="presParOf" srcId="{9BC45DE9-1BD5-470C-A0F0-E82CD72B035E}" destId="{43A5154C-1A36-4CB2-878C-070833CFADFE}" srcOrd="5" destOrd="0" presId="urn:microsoft.com/office/officeart/2005/8/layout/target3"/>
    <dgm:cxn modelId="{8AAB77B4-A62B-48FB-B2D0-84A58494887C}" type="presParOf" srcId="{9BC45DE9-1BD5-470C-A0F0-E82CD72B035E}" destId="{246D48E2-BF98-4544-86B9-D423A7874EC8}" srcOrd="6" destOrd="0" presId="urn:microsoft.com/office/officeart/2005/8/layout/target3"/>
    <dgm:cxn modelId="{A4E0F982-C397-40C3-BFBD-6F9387C68833}" type="presParOf" srcId="{9BC45DE9-1BD5-470C-A0F0-E82CD72B035E}" destId="{6F13ED82-87D7-439B-91A9-9B2E65BA702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2BEAEC-B231-4324-8F78-3835F30243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9482E35-B1D1-43FD-91D2-C427F3D054C1}">
      <dgm:prSet phldrT="[Текст]"/>
      <dgm:spPr/>
      <dgm:t>
        <a:bodyPr/>
        <a:lstStyle/>
        <a:p>
          <a:r>
            <a:rPr lang="ru-RU" dirty="0" smtClean="0"/>
            <a:t>Отчеты, изданные в рамках работы </a:t>
          </a:r>
          <a:r>
            <a:rPr lang="en-US" b="0" dirty="0" smtClean="0"/>
            <a:t>CPD</a:t>
          </a:r>
          <a:endParaRPr lang="ru-RU" dirty="0"/>
        </a:p>
      </dgm:t>
    </dgm:pt>
    <dgm:pt modelId="{1C966128-06EA-4E0B-BF5D-4411251FDC67}" type="parTrans" cxnId="{FF080744-A3E7-41D5-BF6E-58FA051214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8BF01B-B3BF-4D62-9D5C-AF209409B529}" type="sibTrans" cxnId="{FF080744-A3E7-41D5-BF6E-58FA051214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958B6B-3E42-46CC-9F4F-B58931B8660F}">
      <dgm:prSet phldrT="[Текст]"/>
      <dgm:spPr/>
      <dgm:t>
        <a:bodyPr/>
        <a:lstStyle/>
        <a:p>
          <a:r>
            <a:rPr lang="ru-RU" b="1" dirty="0" smtClean="0"/>
            <a:t>Оптимизация обращения с </a:t>
          </a:r>
          <a:r>
            <a:rPr lang="ru-RU" b="1" dirty="0" err="1" smtClean="0"/>
            <a:t>низкоактивными</a:t>
          </a:r>
          <a:r>
            <a:rPr lang="ru-RU" b="1" dirty="0" smtClean="0"/>
            <a:t> радиоактивными материалами и отходами при снятии с эксплуатации, </a:t>
          </a:r>
          <a:r>
            <a:rPr lang="en-US" b="1" dirty="0" smtClean="0"/>
            <a:t>2020</a:t>
          </a:r>
          <a:endParaRPr lang="ru-RU" b="1" dirty="0"/>
        </a:p>
      </dgm:t>
    </dgm:pt>
    <dgm:pt modelId="{BEED9D49-ED6A-4FDE-8A93-4B1CAF152E16}" type="sibTrans" cxnId="{A2C252A4-D83E-4833-B342-13CDFF8454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EE0FD9-2914-4667-9325-9C701D05B832}" type="parTrans" cxnId="{A2C252A4-D83E-4833-B342-13CDFF8454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1D004F-BF91-48FE-99F4-511ED0556126}">
      <dgm:prSet phldrT="[Текст]"/>
      <dgm:spPr/>
      <dgm:t>
        <a:bodyPr/>
        <a:lstStyle/>
        <a:p>
          <a:r>
            <a:rPr lang="ru-RU" dirty="0" smtClean="0"/>
            <a:t>Сравнительный анализ затрат на вывод АЭС из эксплуатации, 2019</a:t>
          </a:r>
          <a:endParaRPr lang="ru-RU" dirty="0"/>
        </a:p>
      </dgm:t>
    </dgm:pt>
    <dgm:pt modelId="{300F907E-4B17-431D-B79F-7B1D24BC7DCA}" type="sibTrans" cxnId="{97A6455A-5C2B-4E83-8F72-FDED041DB9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620CB1-EC37-4D66-A825-68CD7944B308}" type="parTrans" cxnId="{97A6455A-5C2B-4E83-8F72-FDED041DB9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434D82-42AE-4A17-AE1B-E0119BEA2D32}">
      <dgm:prSet phldrT="[Текст]"/>
      <dgm:spPr/>
      <dgm:t>
        <a:bodyPr/>
        <a:lstStyle/>
        <a:p>
          <a:r>
            <a:rPr lang="ru-RU" dirty="0" smtClean="0"/>
            <a:t>Подготовка к выводу из эксплуатации во время эксплуатации и после окончательного останова, 2018</a:t>
          </a:r>
          <a:endParaRPr lang="ru-RU" dirty="0"/>
        </a:p>
      </dgm:t>
    </dgm:pt>
    <dgm:pt modelId="{397C24F2-8FCE-4583-BB67-43DF6C3C8DE6}" type="parTrans" cxnId="{205DE7A8-797E-4E28-B642-B6145DE46C4C}">
      <dgm:prSet/>
      <dgm:spPr/>
    </dgm:pt>
    <dgm:pt modelId="{BD68BC93-726A-487E-91DE-32C3661632B9}" type="sibTrans" cxnId="{205DE7A8-797E-4E28-B642-B6145DE46C4C}">
      <dgm:prSet/>
      <dgm:spPr/>
    </dgm:pt>
    <dgm:pt modelId="{1533F06B-F756-4833-900B-88DE9630A558}">
      <dgm:prSet phldrT="[Текст]"/>
      <dgm:spPr/>
      <dgm:t>
        <a:bodyPr/>
        <a:lstStyle/>
        <a:p>
          <a:r>
            <a:rPr lang="ru-RU" dirty="0" smtClean="0"/>
            <a:t>Устранение неопределенностей в оценках затрат на снятие с эксплуатации ядерных объектов, 2017</a:t>
          </a:r>
          <a:endParaRPr lang="ru-RU" dirty="0"/>
        </a:p>
      </dgm:t>
    </dgm:pt>
    <dgm:pt modelId="{D8472112-6022-408A-A460-654EEB372A80}" type="parTrans" cxnId="{C2AB51ED-245E-42E3-B883-2A6D5C1D682B}">
      <dgm:prSet/>
      <dgm:spPr/>
    </dgm:pt>
    <dgm:pt modelId="{B274F8FB-F947-4F5F-B3E4-07BFCBE65482}" type="sibTrans" cxnId="{C2AB51ED-245E-42E3-B883-2A6D5C1D682B}">
      <dgm:prSet/>
      <dgm:spPr/>
    </dgm:pt>
    <dgm:pt modelId="{B9E175DC-D972-4308-8D8A-B784B882836E}">
      <dgm:prSet phldrT="[Текст]"/>
      <dgm:spPr/>
      <dgm:t>
        <a:bodyPr/>
        <a:lstStyle/>
        <a:p>
          <a:r>
            <a:rPr lang="ru-RU" b="1" dirty="0" smtClean="0"/>
            <a:t>Утилизация и повторное использование материалов, возникающих при снятии с эксплуатации ядерных объектов, 2017</a:t>
          </a:r>
          <a:endParaRPr lang="ru-RU" b="1" dirty="0"/>
        </a:p>
      </dgm:t>
    </dgm:pt>
    <dgm:pt modelId="{A6EE680A-D4E9-4C6F-B24F-6A6354416B00}" type="parTrans" cxnId="{985015DB-C6F5-4C8D-B5EA-3DCE6B528BE6}">
      <dgm:prSet/>
      <dgm:spPr/>
    </dgm:pt>
    <dgm:pt modelId="{3CAA39C3-FDEC-41BC-AD32-FBD2F097A09E}" type="sibTrans" cxnId="{985015DB-C6F5-4C8D-B5EA-3DCE6B528BE6}">
      <dgm:prSet/>
      <dgm:spPr/>
    </dgm:pt>
    <dgm:pt modelId="{A83E6A01-6180-4EBD-8B38-423F1243FA76}">
      <dgm:prSet phldrT="[Текст]"/>
      <dgm:spPr/>
      <dgm:t>
        <a:bodyPr/>
        <a:lstStyle/>
        <a:p>
          <a:endParaRPr lang="ru-RU" dirty="0"/>
        </a:p>
      </dgm:t>
    </dgm:pt>
    <dgm:pt modelId="{C051A9E0-841A-4F9B-BE7F-07AA47701248}" type="parTrans" cxnId="{9707B4B3-7BC2-4CF4-B47A-BEAF2F865257}">
      <dgm:prSet/>
      <dgm:spPr/>
    </dgm:pt>
    <dgm:pt modelId="{7E67420E-AAD8-4C2F-9472-96E889F82934}" type="sibTrans" cxnId="{9707B4B3-7BC2-4CF4-B47A-BEAF2F865257}">
      <dgm:prSet/>
      <dgm:spPr/>
    </dgm:pt>
    <dgm:pt modelId="{F642CCDE-8F1B-4728-824B-73938395669A}">
      <dgm:prSet phldrT="[Текст]"/>
      <dgm:spPr/>
      <dgm:t>
        <a:bodyPr/>
        <a:lstStyle/>
        <a:p>
          <a:r>
            <a:rPr lang="ru-RU" b="0" dirty="0" smtClean="0"/>
            <a:t>Радиологическая </a:t>
          </a:r>
          <a:r>
            <a:rPr lang="ru-RU" b="0" dirty="0" err="1" smtClean="0"/>
            <a:t>характеризация</a:t>
          </a:r>
          <a:r>
            <a:rPr lang="ru-RU" b="0" dirty="0" smtClean="0"/>
            <a:t> с точки зрения конечного состояния отходов и материалов, 2017</a:t>
          </a:r>
          <a:endParaRPr lang="ru-RU" b="0" dirty="0"/>
        </a:p>
      </dgm:t>
    </dgm:pt>
    <dgm:pt modelId="{5204BAEA-A9C6-410E-8F31-72DB1BA44D81}" type="parTrans" cxnId="{9B6C8313-A667-47B2-96DE-90A427A3380E}">
      <dgm:prSet/>
      <dgm:spPr/>
    </dgm:pt>
    <dgm:pt modelId="{F970D3DE-8E77-4135-8C04-58052961895D}" type="sibTrans" cxnId="{9B6C8313-A667-47B2-96DE-90A427A3380E}">
      <dgm:prSet/>
      <dgm:spPr/>
    </dgm:pt>
    <dgm:pt modelId="{D24F45C4-DCF1-4D21-A2E5-C5A87BD92716}">
      <dgm:prSet phldrT="[Текст]"/>
      <dgm:spPr/>
      <dgm:t>
        <a:bodyPr/>
        <a:lstStyle/>
        <a:p>
          <a:r>
            <a:rPr lang="ru-RU" b="0" dirty="0" smtClean="0"/>
            <a:t>Обращение с радиоактивными отходами после аварии на атомной электростанции, 2016</a:t>
          </a:r>
          <a:endParaRPr lang="ru-RU" b="0" dirty="0"/>
        </a:p>
      </dgm:t>
    </dgm:pt>
    <dgm:pt modelId="{58385067-347F-4781-A410-5ECDD247C987}" type="parTrans" cxnId="{35532D60-F63D-4F18-954A-955437067115}">
      <dgm:prSet/>
      <dgm:spPr/>
    </dgm:pt>
    <dgm:pt modelId="{5585184D-DFD3-4EE3-897A-F0C96859DE4E}" type="sibTrans" cxnId="{35532D60-F63D-4F18-954A-955437067115}">
      <dgm:prSet/>
      <dgm:spPr/>
    </dgm:pt>
    <dgm:pt modelId="{B626F533-0D92-406E-871B-B7FB6CC3E899}">
      <dgm:prSet phldrT="[Текст]"/>
      <dgm:spPr/>
      <dgm:t>
        <a:bodyPr/>
        <a:lstStyle/>
        <a:p>
          <a:r>
            <a:rPr lang="ru-RU" b="0" dirty="0" smtClean="0"/>
            <a:t>Финансирование вывода из эксплуатации ядерных объектов, 2016</a:t>
          </a:r>
          <a:endParaRPr lang="ru-RU" b="0" dirty="0"/>
        </a:p>
      </dgm:t>
    </dgm:pt>
    <dgm:pt modelId="{9F433C1B-C9D1-4D28-9BAD-ADF446AFD644}" type="parTrans" cxnId="{0BC5C2AE-7B58-401F-AFCF-C349ECCD24B6}">
      <dgm:prSet/>
      <dgm:spPr/>
    </dgm:pt>
    <dgm:pt modelId="{F1056E84-B85C-44E0-80E0-7A33010603E1}" type="sibTrans" cxnId="{0BC5C2AE-7B58-401F-AFCF-C349ECCD24B6}">
      <dgm:prSet/>
      <dgm:spPr/>
    </dgm:pt>
    <dgm:pt modelId="{FBA1D439-C3C2-4D16-B09E-C9918741B040}" type="pres">
      <dgm:prSet presAssocID="{AF2BEAEC-B231-4324-8F78-3835F30243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1E0F13-3D24-4DA9-8334-9F864C7CAA6D}" type="pres">
      <dgm:prSet presAssocID="{09482E35-B1D1-43FD-91D2-C427F3D054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F3BB6-AA4E-4279-BB52-285A7F484E0E}" type="pres">
      <dgm:prSet presAssocID="{09482E35-B1D1-43FD-91D2-C427F3D054C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478B62-1E45-4AD8-BAC9-8001256D4C91}" type="presOf" srcId="{AF2BEAEC-B231-4324-8F78-3835F30243FD}" destId="{FBA1D439-C3C2-4D16-B09E-C9918741B040}" srcOrd="0" destOrd="0" presId="urn:microsoft.com/office/officeart/2005/8/layout/vList2"/>
    <dgm:cxn modelId="{2A9FADC7-A779-4902-A22D-1873B4926935}" type="presOf" srcId="{06434D82-42AE-4A17-AE1B-E0119BEA2D32}" destId="{6E6F3BB6-AA4E-4279-BB52-285A7F484E0E}" srcOrd="0" destOrd="2" presId="urn:microsoft.com/office/officeart/2005/8/layout/vList2"/>
    <dgm:cxn modelId="{9B6C8313-A667-47B2-96DE-90A427A3380E}" srcId="{09482E35-B1D1-43FD-91D2-C427F3D054C1}" destId="{F642CCDE-8F1B-4728-824B-73938395669A}" srcOrd="5" destOrd="0" parTransId="{5204BAEA-A9C6-410E-8F31-72DB1BA44D81}" sibTransId="{F970D3DE-8E77-4135-8C04-58052961895D}"/>
    <dgm:cxn modelId="{F0FB2CC6-C995-4E38-93DC-CFE3E941B848}" type="presOf" srcId="{F642CCDE-8F1B-4728-824B-73938395669A}" destId="{6E6F3BB6-AA4E-4279-BB52-285A7F484E0E}" srcOrd="0" destOrd="5" presId="urn:microsoft.com/office/officeart/2005/8/layout/vList2"/>
    <dgm:cxn modelId="{41B06283-4762-41F1-823B-3527C4903AC3}" type="presOf" srcId="{1533F06B-F756-4833-900B-88DE9630A558}" destId="{6E6F3BB6-AA4E-4279-BB52-285A7F484E0E}" srcOrd="0" destOrd="3" presId="urn:microsoft.com/office/officeart/2005/8/layout/vList2"/>
    <dgm:cxn modelId="{A50A40A9-FE0A-427A-8802-96E2B05E7C17}" type="presOf" srcId="{09482E35-B1D1-43FD-91D2-C427F3D054C1}" destId="{B11E0F13-3D24-4DA9-8334-9F864C7CAA6D}" srcOrd="0" destOrd="0" presId="urn:microsoft.com/office/officeart/2005/8/layout/vList2"/>
    <dgm:cxn modelId="{205DE7A8-797E-4E28-B642-B6145DE46C4C}" srcId="{09482E35-B1D1-43FD-91D2-C427F3D054C1}" destId="{06434D82-42AE-4A17-AE1B-E0119BEA2D32}" srcOrd="2" destOrd="0" parTransId="{397C24F2-8FCE-4583-BB67-43DF6C3C8DE6}" sibTransId="{BD68BC93-726A-487E-91DE-32C3661632B9}"/>
    <dgm:cxn modelId="{9707B4B3-7BC2-4CF4-B47A-BEAF2F865257}" srcId="{09482E35-B1D1-43FD-91D2-C427F3D054C1}" destId="{A83E6A01-6180-4EBD-8B38-423F1243FA76}" srcOrd="8" destOrd="0" parTransId="{C051A9E0-841A-4F9B-BE7F-07AA47701248}" sibTransId="{7E67420E-AAD8-4C2F-9472-96E889F82934}"/>
    <dgm:cxn modelId="{C2AB51ED-245E-42E3-B883-2A6D5C1D682B}" srcId="{09482E35-B1D1-43FD-91D2-C427F3D054C1}" destId="{1533F06B-F756-4833-900B-88DE9630A558}" srcOrd="3" destOrd="0" parTransId="{D8472112-6022-408A-A460-654EEB372A80}" sibTransId="{B274F8FB-F947-4F5F-B3E4-07BFCBE65482}"/>
    <dgm:cxn modelId="{97A6455A-5C2B-4E83-8F72-FDED041DB99E}" srcId="{09482E35-B1D1-43FD-91D2-C427F3D054C1}" destId="{921D004F-BF91-48FE-99F4-511ED0556126}" srcOrd="1" destOrd="0" parTransId="{87620CB1-EC37-4D66-A825-68CD7944B308}" sibTransId="{300F907E-4B17-431D-B79F-7B1D24BC7DCA}"/>
    <dgm:cxn modelId="{A2C252A4-D83E-4833-B342-13CDFF8454CD}" srcId="{09482E35-B1D1-43FD-91D2-C427F3D054C1}" destId="{4E958B6B-3E42-46CC-9F4F-B58931B8660F}" srcOrd="0" destOrd="0" parTransId="{D3EE0FD9-2914-4667-9325-9C701D05B832}" sibTransId="{BEED9D49-ED6A-4FDE-8A93-4B1CAF152E16}"/>
    <dgm:cxn modelId="{08AC3693-9138-497E-96B6-509F6E623DC7}" type="presOf" srcId="{4E958B6B-3E42-46CC-9F4F-B58931B8660F}" destId="{6E6F3BB6-AA4E-4279-BB52-285A7F484E0E}" srcOrd="0" destOrd="0" presId="urn:microsoft.com/office/officeart/2005/8/layout/vList2"/>
    <dgm:cxn modelId="{35532D60-F63D-4F18-954A-955437067115}" srcId="{09482E35-B1D1-43FD-91D2-C427F3D054C1}" destId="{D24F45C4-DCF1-4D21-A2E5-C5A87BD92716}" srcOrd="6" destOrd="0" parTransId="{58385067-347F-4781-A410-5ECDD247C987}" sibTransId="{5585184D-DFD3-4EE3-897A-F0C96859DE4E}"/>
    <dgm:cxn modelId="{985015DB-C6F5-4C8D-B5EA-3DCE6B528BE6}" srcId="{09482E35-B1D1-43FD-91D2-C427F3D054C1}" destId="{B9E175DC-D972-4308-8D8A-B784B882836E}" srcOrd="4" destOrd="0" parTransId="{A6EE680A-D4E9-4C6F-B24F-6A6354416B00}" sibTransId="{3CAA39C3-FDEC-41BC-AD32-FBD2F097A09E}"/>
    <dgm:cxn modelId="{52D1F816-D7F3-4C15-A15F-E5D4D8E2EF1C}" type="presOf" srcId="{A83E6A01-6180-4EBD-8B38-423F1243FA76}" destId="{6E6F3BB6-AA4E-4279-BB52-285A7F484E0E}" srcOrd="0" destOrd="8" presId="urn:microsoft.com/office/officeart/2005/8/layout/vList2"/>
    <dgm:cxn modelId="{387E8FD1-F6C4-4211-982F-E003015CD87C}" type="presOf" srcId="{921D004F-BF91-48FE-99F4-511ED0556126}" destId="{6E6F3BB6-AA4E-4279-BB52-285A7F484E0E}" srcOrd="0" destOrd="1" presId="urn:microsoft.com/office/officeart/2005/8/layout/vList2"/>
    <dgm:cxn modelId="{FCEF09DB-3959-466B-B114-961506712B12}" type="presOf" srcId="{D24F45C4-DCF1-4D21-A2E5-C5A87BD92716}" destId="{6E6F3BB6-AA4E-4279-BB52-285A7F484E0E}" srcOrd="0" destOrd="6" presId="urn:microsoft.com/office/officeart/2005/8/layout/vList2"/>
    <dgm:cxn modelId="{F3DFDE60-4069-4BF8-A330-C3BBAFDAAC3D}" type="presOf" srcId="{B9E175DC-D972-4308-8D8A-B784B882836E}" destId="{6E6F3BB6-AA4E-4279-BB52-285A7F484E0E}" srcOrd="0" destOrd="4" presId="urn:microsoft.com/office/officeart/2005/8/layout/vList2"/>
    <dgm:cxn modelId="{0D615969-4B2C-4882-BE24-00CBFCFAE994}" type="presOf" srcId="{B626F533-0D92-406E-871B-B7FB6CC3E899}" destId="{6E6F3BB6-AA4E-4279-BB52-285A7F484E0E}" srcOrd="0" destOrd="7" presId="urn:microsoft.com/office/officeart/2005/8/layout/vList2"/>
    <dgm:cxn modelId="{FF080744-A3E7-41D5-BF6E-58FA0512149A}" srcId="{AF2BEAEC-B231-4324-8F78-3835F30243FD}" destId="{09482E35-B1D1-43FD-91D2-C427F3D054C1}" srcOrd="0" destOrd="0" parTransId="{1C966128-06EA-4E0B-BF5D-4411251FDC67}" sibTransId="{DD8BF01B-B3BF-4D62-9D5C-AF209409B529}"/>
    <dgm:cxn modelId="{0BC5C2AE-7B58-401F-AFCF-C349ECCD24B6}" srcId="{09482E35-B1D1-43FD-91D2-C427F3D054C1}" destId="{B626F533-0D92-406E-871B-B7FB6CC3E899}" srcOrd="7" destOrd="0" parTransId="{9F433C1B-C9D1-4D28-9BAD-ADF446AFD644}" sibTransId="{F1056E84-B85C-44E0-80E0-7A33010603E1}"/>
    <dgm:cxn modelId="{868A2470-1F7B-467A-AA5F-C0165E5E71B7}" type="presParOf" srcId="{FBA1D439-C3C2-4D16-B09E-C9918741B040}" destId="{B11E0F13-3D24-4DA9-8334-9F864C7CAA6D}" srcOrd="0" destOrd="0" presId="urn:microsoft.com/office/officeart/2005/8/layout/vList2"/>
    <dgm:cxn modelId="{B49E8135-125E-450C-9A87-39D35DB9B451}" type="presParOf" srcId="{FBA1D439-C3C2-4D16-B09E-C9918741B040}" destId="{6E6F3BB6-AA4E-4279-BB52-285A7F484E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CA618-9A88-484B-B316-2F8ADBE166FE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EA4CE07-9E87-4876-963E-049A32E4401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Цель</a:t>
          </a:r>
          <a:endParaRPr lang="ru-RU" sz="4800" b="1" dirty="0"/>
        </a:p>
      </dgm:t>
    </dgm:pt>
    <dgm:pt modelId="{91367A1D-FBB1-4CF9-AE9A-D7C5EFE93350}" type="par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628AB46-C8D5-496C-8CD9-1C51F184D50B}" type="sib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A196CE85-6BB2-42C3-A3D7-116755430A8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Получение информации и обмен накопленным опытом о </a:t>
          </a:r>
          <a:r>
            <a:rPr lang="ru-RU" sz="3600" dirty="0" smtClean="0"/>
            <a:t>практических работах по </a:t>
          </a:r>
          <a:r>
            <a:rPr lang="ru-RU" sz="3600" dirty="0" smtClean="0"/>
            <a:t>ВЭ между странами-участниками проекта в целях </a:t>
          </a:r>
          <a:r>
            <a:rPr lang="ru-RU" sz="3600" dirty="0" smtClean="0"/>
            <a:t>использования для будущих работ </a:t>
          </a:r>
          <a:r>
            <a:rPr lang="ru-RU" sz="3600" dirty="0" err="1" smtClean="0"/>
            <a:t>поВЭ</a:t>
          </a:r>
          <a:endParaRPr lang="ru-RU" sz="3600" dirty="0"/>
        </a:p>
      </dgm:t>
    </dgm:pt>
    <dgm:pt modelId="{2C7E0935-8951-4071-AA59-7440DDEA6818}" type="par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69252177-50BC-44C9-9343-B9184FC54EF2}" type="sib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FDE993AF-CBF0-4B8F-B2DE-8EA3205DE6B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Задачи</a:t>
          </a:r>
          <a:endParaRPr lang="ru-RU" sz="4800" b="1" dirty="0"/>
        </a:p>
      </dgm:t>
    </dgm:pt>
    <dgm:pt modelId="{3906CC9A-08EC-4626-809D-72CE7D35C695}" type="par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E57C2219-31DC-4DE0-AA16-0A716A684195}" type="sib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95DF360E-EBCA-4D6B-92C1-6DCBF5B9200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содействие обмену информацией, обучению, передачи опыта;</a:t>
          </a:r>
          <a:endParaRPr lang="ru-RU" sz="3600" dirty="0"/>
        </a:p>
      </dgm:t>
    </dgm:pt>
    <dgm:pt modelId="{FF5F0ABA-185C-40DC-A7CA-95229AD5ACF8}" type="par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E3E3B06-DE61-426D-A9CF-1E67BD6B0479}" type="sib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FE5DC2FC-2574-48BF-8C6D-8DF75DAC880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организация встреч с проведением презентаций представителей о достигнутых целях, полученных результатах;</a:t>
          </a:r>
          <a:endParaRPr lang="ru-RU" sz="3600" dirty="0"/>
        </a:p>
      </dgm:t>
    </dgm:pt>
    <dgm:pt modelId="{6EAE33A6-B75E-4A79-995A-E2590DCDA682}" type="parTrans" cxnId="{1E6765A2-EA13-495A-B982-2BB7076DB381}">
      <dgm:prSet/>
      <dgm:spPr/>
      <dgm:t>
        <a:bodyPr/>
        <a:lstStyle/>
        <a:p>
          <a:endParaRPr lang="ru-RU"/>
        </a:p>
      </dgm:t>
    </dgm:pt>
    <dgm:pt modelId="{28AD0D72-FCB8-434D-BC85-F7F6C993E425}" type="sibTrans" cxnId="{1E6765A2-EA13-495A-B982-2BB7076DB381}">
      <dgm:prSet/>
      <dgm:spPr/>
      <dgm:t>
        <a:bodyPr/>
        <a:lstStyle/>
        <a:p>
          <a:endParaRPr lang="ru-RU"/>
        </a:p>
      </dgm:t>
    </dgm:pt>
    <dgm:pt modelId="{BF5F0BAC-B751-4314-B138-5DA578B5C71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становление плотного взаимодействия между участниками.</a:t>
          </a:r>
          <a:endParaRPr lang="ru-RU" sz="3600" dirty="0"/>
        </a:p>
      </dgm:t>
    </dgm:pt>
    <dgm:pt modelId="{3BD1B8E9-2675-4420-B19A-309707EB6167}" type="parTrans" cxnId="{28CC823F-E9F7-43BA-9FF3-819BDF7876BB}">
      <dgm:prSet/>
      <dgm:spPr/>
      <dgm:t>
        <a:bodyPr/>
        <a:lstStyle/>
        <a:p>
          <a:endParaRPr lang="ru-RU"/>
        </a:p>
      </dgm:t>
    </dgm:pt>
    <dgm:pt modelId="{9A969142-293B-4264-8C31-633403667F05}" type="sibTrans" cxnId="{28CC823F-E9F7-43BA-9FF3-819BDF7876BB}">
      <dgm:prSet/>
      <dgm:spPr/>
      <dgm:t>
        <a:bodyPr/>
        <a:lstStyle/>
        <a:p>
          <a:endParaRPr lang="ru-RU"/>
        </a:p>
      </dgm:t>
    </dgm:pt>
    <dgm:pt modelId="{B6EE86A1-46AA-435D-9690-FF48AA7FA989}" type="pres">
      <dgm:prSet presAssocID="{840CA618-9A88-484B-B316-2F8ADBE16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5C2A9-555C-4E26-ABBE-31662783B8F6}" type="pres">
      <dgm:prSet presAssocID="{3EA4CE07-9E87-4876-963E-049A32E440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16507-F9C3-43AB-8FA7-94EBDCEFBB37}" type="pres">
      <dgm:prSet presAssocID="{3EA4CE07-9E87-4876-963E-049A32E4401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552B2-B59E-4E5C-AFD7-88AB751543BD}" type="pres">
      <dgm:prSet presAssocID="{FDE993AF-CBF0-4B8F-B2DE-8EA3205DE6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B4909-F7CA-4C09-8640-3AFC81FC005D}" type="pres">
      <dgm:prSet presAssocID="{FDE993AF-CBF0-4B8F-B2DE-8EA3205DE6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A3C1B-D3E4-49F3-9CCA-88E08BB5B2FD}" type="presOf" srcId="{95DF360E-EBCA-4D6B-92C1-6DCBF5B92004}" destId="{3B2B4909-F7CA-4C09-8640-3AFC81FC005D}" srcOrd="0" destOrd="0" presId="urn:microsoft.com/office/officeart/2005/8/layout/vList2"/>
    <dgm:cxn modelId="{21A0625D-FF74-4AF6-B0B7-BF402B0D6408}" type="presOf" srcId="{3EA4CE07-9E87-4876-963E-049A32E44018}" destId="{8FA5C2A9-555C-4E26-ABBE-31662783B8F6}" srcOrd="0" destOrd="0" presId="urn:microsoft.com/office/officeart/2005/8/layout/vList2"/>
    <dgm:cxn modelId="{28CC823F-E9F7-43BA-9FF3-819BDF7876BB}" srcId="{FDE993AF-CBF0-4B8F-B2DE-8EA3205DE6B1}" destId="{BF5F0BAC-B751-4314-B138-5DA578B5C71F}" srcOrd="2" destOrd="0" parTransId="{3BD1B8E9-2675-4420-B19A-309707EB6167}" sibTransId="{9A969142-293B-4264-8C31-633403667F05}"/>
    <dgm:cxn modelId="{DE7DD609-9959-47E0-86AA-B9A73EB142C0}" type="presOf" srcId="{BF5F0BAC-B751-4314-B138-5DA578B5C71F}" destId="{3B2B4909-F7CA-4C09-8640-3AFC81FC005D}" srcOrd="0" destOrd="2" presId="urn:microsoft.com/office/officeart/2005/8/layout/vList2"/>
    <dgm:cxn modelId="{108AF170-1C62-4B2A-BFC7-FF313EAD3E08}" srcId="{FDE993AF-CBF0-4B8F-B2DE-8EA3205DE6B1}" destId="{95DF360E-EBCA-4D6B-92C1-6DCBF5B92004}" srcOrd="0" destOrd="0" parTransId="{FF5F0ABA-185C-40DC-A7CA-95229AD5ACF8}" sibTransId="{4E3E3B06-DE61-426D-A9CF-1E67BD6B0479}"/>
    <dgm:cxn modelId="{AE616E6E-6948-493F-8F98-94B7615E82C8}" type="presOf" srcId="{A196CE85-6BB2-42C3-A3D7-116755430A87}" destId="{38C16507-F9C3-43AB-8FA7-94EBDCEFBB37}" srcOrd="0" destOrd="0" presId="urn:microsoft.com/office/officeart/2005/8/layout/vList2"/>
    <dgm:cxn modelId="{C5918200-16F2-45F7-B9AB-E33F7FE4551C}" srcId="{840CA618-9A88-484B-B316-2F8ADBE166FE}" destId="{3EA4CE07-9E87-4876-963E-049A32E44018}" srcOrd="0" destOrd="0" parTransId="{91367A1D-FBB1-4CF9-AE9A-D7C5EFE93350}" sibTransId="{4628AB46-C8D5-496C-8CD9-1C51F184D50B}"/>
    <dgm:cxn modelId="{65929651-5B6F-4A47-894D-9C389CDDE9F2}" type="presOf" srcId="{FDE993AF-CBF0-4B8F-B2DE-8EA3205DE6B1}" destId="{149552B2-B59E-4E5C-AFD7-88AB751543BD}" srcOrd="0" destOrd="0" presId="urn:microsoft.com/office/officeart/2005/8/layout/vList2"/>
    <dgm:cxn modelId="{A6EB78B1-8125-44DC-B1D0-6C5248A34CAB}" srcId="{3EA4CE07-9E87-4876-963E-049A32E44018}" destId="{A196CE85-6BB2-42C3-A3D7-116755430A87}" srcOrd="0" destOrd="0" parTransId="{2C7E0935-8951-4071-AA59-7440DDEA6818}" sibTransId="{69252177-50BC-44C9-9343-B9184FC54EF2}"/>
    <dgm:cxn modelId="{28524D2F-54BD-4E4D-A55C-EB235D58CEF5}" srcId="{840CA618-9A88-484B-B316-2F8ADBE166FE}" destId="{FDE993AF-CBF0-4B8F-B2DE-8EA3205DE6B1}" srcOrd="1" destOrd="0" parTransId="{3906CC9A-08EC-4626-809D-72CE7D35C695}" sibTransId="{E57C2219-31DC-4DE0-AA16-0A716A684195}"/>
    <dgm:cxn modelId="{1E6765A2-EA13-495A-B982-2BB7076DB381}" srcId="{FDE993AF-CBF0-4B8F-B2DE-8EA3205DE6B1}" destId="{FE5DC2FC-2574-48BF-8C6D-8DF75DAC8803}" srcOrd="1" destOrd="0" parTransId="{6EAE33A6-B75E-4A79-995A-E2590DCDA682}" sibTransId="{28AD0D72-FCB8-434D-BC85-F7F6C993E425}"/>
    <dgm:cxn modelId="{116DAC30-F2D7-4B6B-B763-F66223419B05}" type="presOf" srcId="{FE5DC2FC-2574-48BF-8C6D-8DF75DAC8803}" destId="{3B2B4909-F7CA-4C09-8640-3AFC81FC005D}" srcOrd="0" destOrd="1" presId="urn:microsoft.com/office/officeart/2005/8/layout/vList2"/>
    <dgm:cxn modelId="{9828ECEF-F71D-4146-A559-EB0DB53C6295}" type="presOf" srcId="{840CA618-9A88-484B-B316-2F8ADBE166FE}" destId="{B6EE86A1-46AA-435D-9690-FF48AA7FA989}" srcOrd="0" destOrd="0" presId="urn:microsoft.com/office/officeart/2005/8/layout/vList2"/>
    <dgm:cxn modelId="{FD663BC4-7348-4DD8-8D03-C16EFB6B3942}" type="presParOf" srcId="{B6EE86A1-46AA-435D-9690-FF48AA7FA989}" destId="{8FA5C2A9-555C-4E26-ABBE-31662783B8F6}" srcOrd="0" destOrd="0" presId="urn:microsoft.com/office/officeart/2005/8/layout/vList2"/>
    <dgm:cxn modelId="{D1C09483-F640-4D83-B9FE-29518D93D905}" type="presParOf" srcId="{B6EE86A1-46AA-435D-9690-FF48AA7FA989}" destId="{38C16507-F9C3-43AB-8FA7-94EBDCEFBB37}" srcOrd="1" destOrd="0" presId="urn:microsoft.com/office/officeart/2005/8/layout/vList2"/>
    <dgm:cxn modelId="{25002C27-8686-4744-86F8-854C6E5E3C18}" type="presParOf" srcId="{B6EE86A1-46AA-435D-9690-FF48AA7FA989}" destId="{149552B2-B59E-4E5C-AFD7-88AB751543BD}" srcOrd="2" destOrd="0" presId="urn:microsoft.com/office/officeart/2005/8/layout/vList2"/>
    <dgm:cxn modelId="{A320710F-9ADD-4BCC-89BD-CC86FF552ACF}" type="presParOf" srcId="{B6EE86A1-46AA-435D-9690-FF48AA7FA989}" destId="{3B2B4909-F7CA-4C09-8640-3AFC81FC00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CE571B-0316-4F50-B1D7-5910CA1A2980}" type="doc">
      <dgm:prSet loTypeId="urn:microsoft.com/office/officeart/2005/8/layout/cycle6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A8E294-671C-4743-92E9-4A09AB3FD852}">
      <dgm:prSet phldrT="[Текст]" custT="1"/>
      <dgm:spPr/>
      <dgm:t>
        <a:bodyPr/>
        <a:lstStyle/>
        <a:p>
          <a:r>
            <a:rPr lang="ru-RU" sz="4000" dirty="0" smtClean="0"/>
            <a:t>Собрания раз в 2 года</a:t>
          </a:r>
          <a:endParaRPr lang="ru-RU" sz="4000" dirty="0"/>
        </a:p>
      </dgm:t>
    </dgm:pt>
    <dgm:pt modelId="{125E4A66-C18A-457A-80C9-A2D4F4B22DEC}" type="parTrans" cxnId="{147E0F65-9791-46AE-94AC-0D8763E73B8E}">
      <dgm:prSet/>
      <dgm:spPr/>
      <dgm:t>
        <a:bodyPr/>
        <a:lstStyle/>
        <a:p>
          <a:endParaRPr lang="ru-RU"/>
        </a:p>
      </dgm:t>
    </dgm:pt>
    <dgm:pt modelId="{5F663CA5-FAA6-4C9D-BB21-DCA1AEE73579}" type="sibTrans" cxnId="{147E0F65-9791-46AE-94AC-0D8763E73B8E}">
      <dgm:prSet/>
      <dgm:spPr/>
      <dgm:t>
        <a:bodyPr/>
        <a:lstStyle/>
        <a:p>
          <a:endParaRPr lang="ru-RU"/>
        </a:p>
      </dgm:t>
    </dgm:pt>
    <dgm:pt modelId="{C7DBB03D-DF31-4F5B-9EFF-79052B3F4E8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Встречи рабочих групп (при необходимости)</a:t>
          </a:r>
          <a:endParaRPr lang="ru-RU" dirty="0"/>
        </a:p>
      </dgm:t>
    </dgm:pt>
    <dgm:pt modelId="{D3001A3F-6737-42D1-AFFC-E7A9029BDD11}" type="parTrans" cxnId="{A37F2065-3721-47E3-8980-C2F4751D7236}">
      <dgm:prSet/>
      <dgm:spPr/>
      <dgm:t>
        <a:bodyPr/>
        <a:lstStyle/>
        <a:p>
          <a:endParaRPr lang="ru-RU"/>
        </a:p>
      </dgm:t>
    </dgm:pt>
    <dgm:pt modelId="{92DB16A1-3F0D-4027-A852-CF03269199B8}" type="sibTrans" cxnId="{A37F2065-3721-47E3-8980-C2F4751D7236}">
      <dgm:prSet/>
      <dgm:spPr/>
      <dgm:t>
        <a:bodyPr/>
        <a:lstStyle/>
        <a:p>
          <a:endParaRPr lang="ru-RU"/>
        </a:p>
      </dgm:t>
    </dgm:pt>
    <dgm:pt modelId="{1E5391E7-D1F9-415B-8B4C-C14251E089B4}" type="pres">
      <dgm:prSet presAssocID="{CBCE571B-0316-4F50-B1D7-5910CA1A29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1A570-355D-48E8-B979-D9F96CAF2613}" type="pres">
      <dgm:prSet presAssocID="{3AA8E294-671C-4743-92E9-4A09AB3FD852}" presName="node" presStyleLbl="node1" presStyleIdx="0" presStyleCnt="2" custScaleX="70799" custScaleY="55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26C59-345B-4D36-B806-ABAFBB15F82A}" type="pres">
      <dgm:prSet presAssocID="{3AA8E294-671C-4743-92E9-4A09AB3FD852}" presName="spNode" presStyleCnt="0"/>
      <dgm:spPr/>
    </dgm:pt>
    <dgm:pt modelId="{4633B690-397B-4732-A85B-74C9BE577744}" type="pres">
      <dgm:prSet presAssocID="{5F663CA5-FAA6-4C9D-BB21-DCA1AEE73579}" presName="sibTrans" presStyleLbl="sibTrans1D1" presStyleIdx="0" presStyleCnt="2"/>
      <dgm:spPr/>
      <dgm:t>
        <a:bodyPr/>
        <a:lstStyle/>
        <a:p>
          <a:endParaRPr lang="ru-RU"/>
        </a:p>
      </dgm:t>
    </dgm:pt>
    <dgm:pt modelId="{7CBA2F18-597A-4E4A-BA08-9CB7E20B20F5}" type="pres">
      <dgm:prSet presAssocID="{C7DBB03D-DF31-4F5B-9EFF-79052B3F4E8E}" presName="node" presStyleLbl="node1" presStyleIdx="1" presStyleCnt="2" custScaleX="80961" custScaleY="59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E1CB7-2CA4-4341-8BA9-D99D0379E777}" type="pres">
      <dgm:prSet presAssocID="{C7DBB03D-DF31-4F5B-9EFF-79052B3F4E8E}" presName="spNode" presStyleCnt="0"/>
      <dgm:spPr/>
    </dgm:pt>
    <dgm:pt modelId="{91E3D034-C280-4C64-A4C7-6A149C7AE249}" type="pres">
      <dgm:prSet presAssocID="{92DB16A1-3F0D-4027-A852-CF03269199B8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147E0F65-9791-46AE-94AC-0D8763E73B8E}" srcId="{CBCE571B-0316-4F50-B1D7-5910CA1A2980}" destId="{3AA8E294-671C-4743-92E9-4A09AB3FD852}" srcOrd="0" destOrd="0" parTransId="{125E4A66-C18A-457A-80C9-A2D4F4B22DEC}" sibTransId="{5F663CA5-FAA6-4C9D-BB21-DCA1AEE73579}"/>
    <dgm:cxn modelId="{06D814DA-4A88-4794-B405-193F6A6B1ECA}" type="presOf" srcId="{3AA8E294-671C-4743-92E9-4A09AB3FD852}" destId="{2801A570-355D-48E8-B979-D9F96CAF2613}" srcOrd="0" destOrd="0" presId="urn:microsoft.com/office/officeart/2005/8/layout/cycle6"/>
    <dgm:cxn modelId="{F208E065-F39E-4D08-95C1-9ED48BE38346}" type="presOf" srcId="{C7DBB03D-DF31-4F5B-9EFF-79052B3F4E8E}" destId="{7CBA2F18-597A-4E4A-BA08-9CB7E20B20F5}" srcOrd="0" destOrd="0" presId="urn:microsoft.com/office/officeart/2005/8/layout/cycle6"/>
    <dgm:cxn modelId="{F9C7E414-4914-4476-A6B3-3104359062CB}" type="presOf" srcId="{92DB16A1-3F0D-4027-A852-CF03269199B8}" destId="{91E3D034-C280-4C64-A4C7-6A149C7AE249}" srcOrd="0" destOrd="0" presId="urn:microsoft.com/office/officeart/2005/8/layout/cycle6"/>
    <dgm:cxn modelId="{87E32C2B-3D18-42E5-A299-E53EFC910FE5}" type="presOf" srcId="{5F663CA5-FAA6-4C9D-BB21-DCA1AEE73579}" destId="{4633B690-397B-4732-A85B-74C9BE577744}" srcOrd="0" destOrd="0" presId="urn:microsoft.com/office/officeart/2005/8/layout/cycle6"/>
    <dgm:cxn modelId="{1C92A10B-8C06-44B0-99E0-4335BCF54E2C}" type="presOf" srcId="{CBCE571B-0316-4F50-B1D7-5910CA1A2980}" destId="{1E5391E7-D1F9-415B-8B4C-C14251E089B4}" srcOrd="0" destOrd="0" presId="urn:microsoft.com/office/officeart/2005/8/layout/cycle6"/>
    <dgm:cxn modelId="{A37F2065-3721-47E3-8980-C2F4751D7236}" srcId="{CBCE571B-0316-4F50-B1D7-5910CA1A2980}" destId="{C7DBB03D-DF31-4F5B-9EFF-79052B3F4E8E}" srcOrd="1" destOrd="0" parTransId="{D3001A3F-6737-42D1-AFFC-E7A9029BDD11}" sibTransId="{92DB16A1-3F0D-4027-A852-CF03269199B8}"/>
    <dgm:cxn modelId="{384D214D-B99E-494A-9A38-4A5C33317373}" type="presParOf" srcId="{1E5391E7-D1F9-415B-8B4C-C14251E089B4}" destId="{2801A570-355D-48E8-B979-D9F96CAF2613}" srcOrd="0" destOrd="0" presId="urn:microsoft.com/office/officeart/2005/8/layout/cycle6"/>
    <dgm:cxn modelId="{A0E5DD7A-A012-4F24-BBDD-275923824E46}" type="presParOf" srcId="{1E5391E7-D1F9-415B-8B4C-C14251E089B4}" destId="{0AA26C59-345B-4D36-B806-ABAFBB15F82A}" srcOrd="1" destOrd="0" presId="urn:microsoft.com/office/officeart/2005/8/layout/cycle6"/>
    <dgm:cxn modelId="{1EFC9C84-442E-4090-81B0-4C9A0CF678AD}" type="presParOf" srcId="{1E5391E7-D1F9-415B-8B4C-C14251E089B4}" destId="{4633B690-397B-4732-A85B-74C9BE577744}" srcOrd="2" destOrd="0" presId="urn:microsoft.com/office/officeart/2005/8/layout/cycle6"/>
    <dgm:cxn modelId="{8F2EF668-1168-408A-A874-989B676E63D8}" type="presParOf" srcId="{1E5391E7-D1F9-415B-8B4C-C14251E089B4}" destId="{7CBA2F18-597A-4E4A-BA08-9CB7E20B20F5}" srcOrd="3" destOrd="0" presId="urn:microsoft.com/office/officeart/2005/8/layout/cycle6"/>
    <dgm:cxn modelId="{701BD85A-05C8-4FC1-A196-BFADBD85BCCF}" type="presParOf" srcId="{1E5391E7-D1F9-415B-8B4C-C14251E089B4}" destId="{319E1CB7-2CA4-4341-8BA9-D99D0379E777}" srcOrd="4" destOrd="0" presId="urn:microsoft.com/office/officeart/2005/8/layout/cycle6"/>
    <dgm:cxn modelId="{8EE58F53-E0B9-431D-95F1-54421A78FBE9}" type="presParOf" srcId="{1E5391E7-D1F9-415B-8B4C-C14251E089B4}" destId="{91E3D034-C280-4C64-A4C7-6A149C7AE24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CA618-9A88-484B-B316-2F8ADBE166FE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A4CE07-9E87-4876-963E-049A32E4401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Цель</a:t>
          </a:r>
          <a:endParaRPr lang="ru-RU" sz="4800" b="1" dirty="0"/>
        </a:p>
      </dgm:t>
    </dgm:pt>
    <dgm:pt modelId="{91367A1D-FBB1-4CF9-AE9A-D7C5EFE93350}" type="par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628AB46-C8D5-496C-8CD9-1C51F184D50B}" type="sib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A196CE85-6BB2-42C3-A3D7-116755430A8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Получение информации и обмен накопленным опытом о </a:t>
          </a:r>
          <a:r>
            <a:rPr lang="ru-RU" sz="3600" dirty="0" smtClean="0"/>
            <a:t>проектах </a:t>
          </a:r>
          <a:r>
            <a:rPr lang="ru-RU" sz="3600" dirty="0" smtClean="0"/>
            <a:t>по ВЭ между странами-участниками </a:t>
          </a:r>
          <a:r>
            <a:rPr lang="ru-RU" sz="3600" dirty="0" smtClean="0"/>
            <a:t>в </a:t>
          </a:r>
          <a:r>
            <a:rPr lang="ru-RU" sz="3600" dirty="0" smtClean="0"/>
            <a:t>целях применения </a:t>
          </a:r>
          <a:r>
            <a:rPr lang="ru-RU" sz="3600" dirty="0" smtClean="0"/>
            <a:t>в </a:t>
          </a:r>
          <a:r>
            <a:rPr lang="ru-RU" sz="3600" dirty="0" smtClean="0"/>
            <a:t>будущих проектах ВЭ</a:t>
          </a:r>
          <a:endParaRPr lang="ru-RU" sz="3600" dirty="0"/>
        </a:p>
      </dgm:t>
    </dgm:pt>
    <dgm:pt modelId="{2C7E0935-8951-4071-AA59-7440DDEA6818}" type="par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69252177-50BC-44C9-9343-B9184FC54EF2}" type="sib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FDE993AF-CBF0-4B8F-B2DE-8EA3205DE6B1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Задачи</a:t>
          </a:r>
          <a:endParaRPr lang="ru-RU" sz="4800" b="1" dirty="0"/>
        </a:p>
      </dgm:t>
    </dgm:pt>
    <dgm:pt modelId="{3906CC9A-08EC-4626-809D-72CE7D35C695}" type="par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E57C2219-31DC-4DE0-AA16-0A716A684195}" type="sib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95DF360E-EBCA-4D6B-92C1-6DCBF5B9200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содействие обмену информацией, обучению, передачи опыта;</a:t>
          </a:r>
          <a:endParaRPr lang="ru-RU" sz="3600" dirty="0"/>
        </a:p>
      </dgm:t>
    </dgm:pt>
    <dgm:pt modelId="{FF5F0ABA-185C-40DC-A7CA-95229AD5ACF8}" type="par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E3E3B06-DE61-426D-A9CF-1E67BD6B0479}" type="sib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FE5DC2FC-2574-48BF-8C6D-8DF75DAC880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организация встреч с проведением презентаций представителей о достигнутых целях, полученных результатах;</a:t>
          </a:r>
          <a:endParaRPr lang="ru-RU" sz="3600" dirty="0"/>
        </a:p>
      </dgm:t>
    </dgm:pt>
    <dgm:pt modelId="{6EAE33A6-B75E-4A79-995A-E2590DCDA682}" type="parTrans" cxnId="{1E6765A2-EA13-495A-B982-2BB7076DB381}">
      <dgm:prSet/>
      <dgm:spPr/>
      <dgm:t>
        <a:bodyPr/>
        <a:lstStyle/>
        <a:p>
          <a:endParaRPr lang="ru-RU"/>
        </a:p>
      </dgm:t>
    </dgm:pt>
    <dgm:pt modelId="{28AD0D72-FCB8-434D-BC85-F7F6C993E425}" type="sibTrans" cxnId="{1E6765A2-EA13-495A-B982-2BB7076DB381}">
      <dgm:prSet/>
      <dgm:spPr/>
      <dgm:t>
        <a:bodyPr/>
        <a:lstStyle/>
        <a:p>
          <a:endParaRPr lang="ru-RU"/>
        </a:p>
      </dgm:t>
    </dgm:pt>
    <dgm:pt modelId="{BF5F0BAC-B751-4314-B138-5DA578B5C71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становление плотного взаимодействия между участниками.</a:t>
          </a:r>
          <a:endParaRPr lang="ru-RU" sz="3600" dirty="0"/>
        </a:p>
      </dgm:t>
    </dgm:pt>
    <dgm:pt modelId="{3BD1B8E9-2675-4420-B19A-309707EB6167}" type="parTrans" cxnId="{28CC823F-E9F7-43BA-9FF3-819BDF7876BB}">
      <dgm:prSet/>
      <dgm:spPr/>
      <dgm:t>
        <a:bodyPr/>
        <a:lstStyle/>
        <a:p>
          <a:endParaRPr lang="ru-RU"/>
        </a:p>
      </dgm:t>
    </dgm:pt>
    <dgm:pt modelId="{9A969142-293B-4264-8C31-633403667F05}" type="sibTrans" cxnId="{28CC823F-E9F7-43BA-9FF3-819BDF7876BB}">
      <dgm:prSet/>
      <dgm:spPr/>
      <dgm:t>
        <a:bodyPr/>
        <a:lstStyle/>
        <a:p>
          <a:endParaRPr lang="ru-RU"/>
        </a:p>
      </dgm:t>
    </dgm:pt>
    <dgm:pt modelId="{B6EE86A1-46AA-435D-9690-FF48AA7FA989}" type="pres">
      <dgm:prSet presAssocID="{840CA618-9A88-484B-B316-2F8ADBE16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5C2A9-555C-4E26-ABBE-31662783B8F6}" type="pres">
      <dgm:prSet presAssocID="{3EA4CE07-9E87-4876-963E-049A32E440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16507-F9C3-43AB-8FA7-94EBDCEFBB37}" type="pres">
      <dgm:prSet presAssocID="{3EA4CE07-9E87-4876-963E-049A32E4401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552B2-B59E-4E5C-AFD7-88AB751543BD}" type="pres">
      <dgm:prSet presAssocID="{FDE993AF-CBF0-4B8F-B2DE-8EA3205DE6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B4909-F7CA-4C09-8640-3AFC81FC005D}" type="pres">
      <dgm:prSet presAssocID="{FDE993AF-CBF0-4B8F-B2DE-8EA3205DE6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3220E-01DE-4F72-B7B7-05A63EAF1AF6}" type="presOf" srcId="{FE5DC2FC-2574-48BF-8C6D-8DF75DAC8803}" destId="{3B2B4909-F7CA-4C09-8640-3AFC81FC005D}" srcOrd="0" destOrd="1" presId="urn:microsoft.com/office/officeart/2005/8/layout/vList2"/>
    <dgm:cxn modelId="{DB235634-F025-4754-8118-0F79EABB4D42}" type="presOf" srcId="{BF5F0BAC-B751-4314-B138-5DA578B5C71F}" destId="{3B2B4909-F7CA-4C09-8640-3AFC81FC005D}" srcOrd="0" destOrd="2" presId="urn:microsoft.com/office/officeart/2005/8/layout/vList2"/>
    <dgm:cxn modelId="{28CC823F-E9F7-43BA-9FF3-819BDF7876BB}" srcId="{FDE993AF-CBF0-4B8F-B2DE-8EA3205DE6B1}" destId="{BF5F0BAC-B751-4314-B138-5DA578B5C71F}" srcOrd="2" destOrd="0" parTransId="{3BD1B8E9-2675-4420-B19A-309707EB6167}" sibTransId="{9A969142-293B-4264-8C31-633403667F05}"/>
    <dgm:cxn modelId="{108AF170-1C62-4B2A-BFC7-FF313EAD3E08}" srcId="{FDE993AF-CBF0-4B8F-B2DE-8EA3205DE6B1}" destId="{95DF360E-EBCA-4D6B-92C1-6DCBF5B92004}" srcOrd="0" destOrd="0" parTransId="{FF5F0ABA-185C-40DC-A7CA-95229AD5ACF8}" sibTransId="{4E3E3B06-DE61-426D-A9CF-1E67BD6B0479}"/>
    <dgm:cxn modelId="{6BB69150-9C5A-45A4-BDBC-5AB0B8500EDF}" type="presOf" srcId="{A196CE85-6BB2-42C3-A3D7-116755430A87}" destId="{38C16507-F9C3-43AB-8FA7-94EBDCEFBB37}" srcOrd="0" destOrd="0" presId="urn:microsoft.com/office/officeart/2005/8/layout/vList2"/>
    <dgm:cxn modelId="{C5918200-16F2-45F7-B9AB-E33F7FE4551C}" srcId="{840CA618-9A88-484B-B316-2F8ADBE166FE}" destId="{3EA4CE07-9E87-4876-963E-049A32E44018}" srcOrd="0" destOrd="0" parTransId="{91367A1D-FBB1-4CF9-AE9A-D7C5EFE93350}" sibTransId="{4628AB46-C8D5-496C-8CD9-1C51F184D50B}"/>
    <dgm:cxn modelId="{B18D0410-4E9A-45F6-ADE2-8AAC17F7946F}" type="presOf" srcId="{840CA618-9A88-484B-B316-2F8ADBE166FE}" destId="{B6EE86A1-46AA-435D-9690-FF48AA7FA989}" srcOrd="0" destOrd="0" presId="urn:microsoft.com/office/officeart/2005/8/layout/vList2"/>
    <dgm:cxn modelId="{A6EB78B1-8125-44DC-B1D0-6C5248A34CAB}" srcId="{3EA4CE07-9E87-4876-963E-049A32E44018}" destId="{A196CE85-6BB2-42C3-A3D7-116755430A87}" srcOrd="0" destOrd="0" parTransId="{2C7E0935-8951-4071-AA59-7440DDEA6818}" sibTransId="{69252177-50BC-44C9-9343-B9184FC54EF2}"/>
    <dgm:cxn modelId="{28524D2F-54BD-4E4D-A55C-EB235D58CEF5}" srcId="{840CA618-9A88-484B-B316-2F8ADBE166FE}" destId="{FDE993AF-CBF0-4B8F-B2DE-8EA3205DE6B1}" srcOrd="1" destOrd="0" parTransId="{3906CC9A-08EC-4626-809D-72CE7D35C695}" sibTransId="{E57C2219-31DC-4DE0-AA16-0A716A684195}"/>
    <dgm:cxn modelId="{1E6765A2-EA13-495A-B982-2BB7076DB381}" srcId="{FDE993AF-CBF0-4B8F-B2DE-8EA3205DE6B1}" destId="{FE5DC2FC-2574-48BF-8C6D-8DF75DAC8803}" srcOrd="1" destOrd="0" parTransId="{6EAE33A6-B75E-4A79-995A-E2590DCDA682}" sibTransId="{28AD0D72-FCB8-434D-BC85-F7F6C993E425}"/>
    <dgm:cxn modelId="{900F3AF4-9D0B-4C52-897D-B5D908D796F0}" type="presOf" srcId="{95DF360E-EBCA-4D6B-92C1-6DCBF5B92004}" destId="{3B2B4909-F7CA-4C09-8640-3AFC81FC005D}" srcOrd="0" destOrd="0" presId="urn:microsoft.com/office/officeart/2005/8/layout/vList2"/>
    <dgm:cxn modelId="{7CBBBD50-58C7-4FE6-BD4F-DDAB2923A3DE}" type="presOf" srcId="{3EA4CE07-9E87-4876-963E-049A32E44018}" destId="{8FA5C2A9-555C-4E26-ABBE-31662783B8F6}" srcOrd="0" destOrd="0" presId="urn:microsoft.com/office/officeart/2005/8/layout/vList2"/>
    <dgm:cxn modelId="{BD2A5331-74F4-4241-AF28-F34E9C3AE3CC}" type="presOf" srcId="{FDE993AF-CBF0-4B8F-B2DE-8EA3205DE6B1}" destId="{149552B2-B59E-4E5C-AFD7-88AB751543BD}" srcOrd="0" destOrd="0" presId="urn:microsoft.com/office/officeart/2005/8/layout/vList2"/>
    <dgm:cxn modelId="{5AFB2E04-2D43-4510-B65F-1F5770FCB5E9}" type="presParOf" srcId="{B6EE86A1-46AA-435D-9690-FF48AA7FA989}" destId="{8FA5C2A9-555C-4E26-ABBE-31662783B8F6}" srcOrd="0" destOrd="0" presId="urn:microsoft.com/office/officeart/2005/8/layout/vList2"/>
    <dgm:cxn modelId="{39365F22-D122-4186-9213-EFD3687ABD1E}" type="presParOf" srcId="{B6EE86A1-46AA-435D-9690-FF48AA7FA989}" destId="{38C16507-F9C3-43AB-8FA7-94EBDCEFBB37}" srcOrd="1" destOrd="0" presId="urn:microsoft.com/office/officeart/2005/8/layout/vList2"/>
    <dgm:cxn modelId="{6B5C8863-9C33-4120-82F9-5A3D75E99B5D}" type="presParOf" srcId="{B6EE86A1-46AA-435D-9690-FF48AA7FA989}" destId="{149552B2-B59E-4E5C-AFD7-88AB751543BD}" srcOrd="2" destOrd="0" presId="urn:microsoft.com/office/officeart/2005/8/layout/vList2"/>
    <dgm:cxn modelId="{2CE8B29A-62DC-4378-84A2-C798FA70C196}" type="presParOf" srcId="{B6EE86A1-46AA-435D-9690-FF48AA7FA989}" destId="{3B2B4909-F7CA-4C09-8640-3AFC81FC00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7999A3-B23C-441C-92E2-F8F7C233E538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4F26FE-6BBD-48B9-AF93-196529B8E0A0}">
      <dgm:prSet phldrT="[Текст]" custT="1"/>
      <dgm:spPr/>
      <dgm:t>
        <a:bodyPr/>
        <a:lstStyle/>
        <a:p>
          <a:r>
            <a:rPr lang="en-US" sz="3600" b="1" dirty="0" smtClean="0">
              <a:latin typeface="+mj-lt"/>
            </a:rPr>
            <a:t>WPDD</a:t>
          </a:r>
          <a:endParaRPr lang="ru-RU" sz="3600" b="1" dirty="0">
            <a:latin typeface="+mj-lt"/>
          </a:endParaRPr>
        </a:p>
      </dgm:t>
    </dgm:pt>
    <dgm:pt modelId="{78FCC326-BF25-45CF-B6BB-2C8690506A21}" type="parTrans" cxnId="{9F085931-F793-4209-AC13-0AF9D820EDEC}">
      <dgm:prSet/>
      <dgm:spPr/>
      <dgm:t>
        <a:bodyPr/>
        <a:lstStyle/>
        <a:p>
          <a:endParaRPr lang="ru-RU" sz="2800">
            <a:latin typeface="+mj-lt"/>
          </a:endParaRPr>
        </a:p>
      </dgm:t>
    </dgm:pt>
    <dgm:pt modelId="{69365665-4456-4D4F-AA48-EDFDB9D79D57}" type="sibTrans" cxnId="{9F085931-F793-4209-AC13-0AF9D820EDEC}">
      <dgm:prSet/>
      <dgm:spPr/>
      <dgm:t>
        <a:bodyPr/>
        <a:lstStyle/>
        <a:p>
          <a:endParaRPr lang="ru-RU" sz="2800">
            <a:latin typeface="+mj-lt"/>
          </a:endParaRPr>
        </a:p>
      </dgm:t>
    </dgm:pt>
    <dgm:pt modelId="{912F1C3B-C3D1-4EBC-B31C-265A8DD915D4}">
      <dgm:prSet phldrT="[Текст]" custT="1"/>
      <dgm:spPr/>
      <dgm:t>
        <a:bodyPr/>
        <a:lstStyle/>
        <a:p>
          <a:r>
            <a:rPr lang="ru-RU" sz="2800" b="0" dirty="0" smtClean="0">
              <a:latin typeface="+mj-lt"/>
            </a:rPr>
            <a:t>Группа оценки стоимости ВЭ (</a:t>
          </a:r>
          <a:r>
            <a:rPr lang="en-US" sz="2800" b="0" dirty="0" smtClean="0">
              <a:latin typeface="+mj-lt"/>
            </a:rPr>
            <a:t>DCEG</a:t>
          </a:r>
          <a:r>
            <a:rPr lang="ru-RU" sz="2800" b="0" dirty="0" smtClean="0">
              <a:latin typeface="+mj-lt"/>
            </a:rPr>
            <a:t>)</a:t>
          </a:r>
          <a:endParaRPr lang="ru-RU" sz="2800" b="0" dirty="0">
            <a:latin typeface="+mj-lt"/>
          </a:endParaRPr>
        </a:p>
      </dgm:t>
    </dgm:pt>
    <dgm:pt modelId="{E63477FE-4D1E-49C1-9075-EB4F6CD13789}" type="parTrans" cxnId="{254BBEB6-37AE-4176-899A-B6CAA286FE82}">
      <dgm:prSet/>
      <dgm:spPr/>
      <dgm:t>
        <a:bodyPr/>
        <a:lstStyle/>
        <a:p>
          <a:endParaRPr lang="ru-RU" sz="2800"/>
        </a:p>
      </dgm:t>
    </dgm:pt>
    <dgm:pt modelId="{B7C63830-8B6F-49E7-9CEB-01F7B6F12238}" type="sibTrans" cxnId="{254BBEB6-37AE-4176-899A-B6CAA286FE82}">
      <dgm:prSet/>
      <dgm:spPr/>
      <dgm:t>
        <a:bodyPr/>
        <a:lstStyle/>
        <a:p>
          <a:endParaRPr lang="ru-RU" sz="2800"/>
        </a:p>
      </dgm:t>
    </dgm:pt>
    <dgm:pt modelId="{D0A19351-501B-437B-98D8-767CEC789BE2}">
      <dgm:prSet custT="1"/>
      <dgm:spPr/>
      <dgm:t>
        <a:bodyPr/>
        <a:lstStyle/>
        <a:p>
          <a:r>
            <a:rPr lang="ru-RU" sz="2800" dirty="0" smtClean="0"/>
            <a:t>Целевая группа определения радиологических характеристик и ВЭ (</a:t>
          </a:r>
          <a:r>
            <a:rPr lang="en-US" sz="2800" dirty="0" smtClean="0"/>
            <a:t>TG-RCD)</a:t>
          </a:r>
          <a:r>
            <a:rPr lang="ru-RU" sz="2800" dirty="0" smtClean="0"/>
            <a:t>)</a:t>
          </a:r>
          <a:endParaRPr lang="ru-RU" sz="2800" dirty="0"/>
        </a:p>
      </dgm:t>
    </dgm:pt>
    <dgm:pt modelId="{B79955BF-0103-4AB3-8DEC-B2FB3A365218}" type="parTrans" cxnId="{13D4C7EE-032A-4978-8914-2BF58A8E7AE7}">
      <dgm:prSet/>
      <dgm:spPr/>
      <dgm:t>
        <a:bodyPr/>
        <a:lstStyle/>
        <a:p>
          <a:endParaRPr lang="ru-RU" sz="2800"/>
        </a:p>
      </dgm:t>
    </dgm:pt>
    <dgm:pt modelId="{D5CCFE71-2CE9-4903-9FAB-BDA897B0128C}" type="sibTrans" cxnId="{13D4C7EE-032A-4978-8914-2BF58A8E7AE7}">
      <dgm:prSet/>
      <dgm:spPr/>
      <dgm:t>
        <a:bodyPr/>
        <a:lstStyle/>
        <a:p>
          <a:endParaRPr lang="ru-RU" sz="2800"/>
        </a:p>
      </dgm:t>
    </dgm:pt>
    <dgm:pt modelId="{E203A590-0EFB-4F09-BA20-662F69C82A08}">
      <dgm:prSet custT="1"/>
      <dgm:spPr/>
      <dgm:t>
        <a:bodyPr/>
        <a:lstStyle/>
        <a:p>
          <a:r>
            <a:rPr lang="ru-RU" sz="2800" dirty="0" smtClean="0"/>
            <a:t>Целевая группа по восстановлению ядерных объектов (</a:t>
          </a:r>
          <a:r>
            <a:rPr lang="en-US" sz="2800" b="0" i="0" dirty="0" smtClean="0"/>
            <a:t>TG-NSR</a:t>
          </a:r>
          <a:r>
            <a:rPr lang="ru-RU" sz="2800" dirty="0" smtClean="0"/>
            <a:t>)</a:t>
          </a:r>
          <a:endParaRPr lang="ru-RU" sz="2800" dirty="0"/>
        </a:p>
      </dgm:t>
    </dgm:pt>
    <dgm:pt modelId="{DDF9D0D5-4A0C-4E90-A7D8-A50050D4DF34}" type="parTrans" cxnId="{5313CD07-6550-4CE8-820E-AD58F79226D9}">
      <dgm:prSet/>
      <dgm:spPr/>
      <dgm:t>
        <a:bodyPr/>
        <a:lstStyle/>
        <a:p>
          <a:endParaRPr lang="ru-RU" sz="2800"/>
        </a:p>
      </dgm:t>
    </dgm:pt>
    <dgm:pt modelId="{4E46F6A6-38E2-4F82-8726-0C1AC9EC2963}" type="sibTrans" cxnId="{5313CD07-6550-4CE8-820E-AD58F79226D9}">
      <dgm:prSet/>
      <dgm:spPr/>
      <dgm:t>
        <a:bodyPr/>
        <a:lstStyle/>
        <a:p>
          <a:endParaRPr lang="ru-RU" sz="2800"/>
        </a:p>
      </dgm:t>
    </dgm:pt>
    <dgm:pt modelId="{767E1824-1D4D-40A5-8FA2-7FE5C0487361}">
      <dgm:prSet custT="1"/>
      <dgm:spPr/>
      <dgm:t>
        <a:bodyPr/>
        <a:lstStyle/>
        <a:p>
          <a:r>
            <a:rPr lang="ru-RU" sz="2800" b="0" i="0" dirty="0" smtClean="0"/>
            <a:t>Целевая группа по подготовке к ВЭ (TG-PFD)</a:t>
          </a:r>
          <a:endParaRPr lang="ru-RU" sz="2800" dirty="0"/>
        </a:p>
      </dgm:t>
    </dgm:pt>
    <dgm:pt modelId="{023C19A5-6A9D-444B-987A-DD79694108E4}" type="parTrans" cxnId="{72FB300A-7F1C-4270-BCF3-78E4F28DC8B2}">
      <dgm:prSet/>
      <dgm:spPr/>
      <dgm:t>
        <a:bodyPr/>
        <a:lstStyle/>
        <a:p>
          <a:endParaRPr lang="ru-RU"/>
        </a:p>
      </dgm:t>
    </dgm:pt>
    <dgm:pt modelId="{0665A826-8993-4A08-8C19-CF460FEF38D1}" type="sibTrans" cxnId="{72FB300A-7F1C-4270-BCF3-78E4F28DC8B2}">
      <dgm:prSet/>
      <dgm:spPr/>
      <dgm:t>
        <a:bodyPr/>
        <a:lstStyle/>
        <a:p>
          <a:endParaRPr lang="ru-RU"/>
        </a:p>
      </dgm:t>
    </dgm:pt>
    <dgm:pt modelId="{416492DE-A3F0-41A3-8822-71A1402E428A}">
      <dgm:prSet custT="1"/>
      <dgm:spPr/>
      <dgm:t>
        <a:bodyPr/>
        <a:lstStyle/>
        <a:p>
          <a:r>
            <a:rPr lang="ru-RU" sz="2800" b="0" i="0" dirty="0" smtClean="0"/>
            <a:t>Группа оптимизации обращения с НАО и материалами</a:t>
          </a:r>
          <a:endParaRPr lang="ru-RU" sz="2800" dirty="0"/>
        </a:p>
      </dgm:t>
    </dgm:pt>
    <dgm:pt modelId="{FF30F11D-1347-4E9B-A4D1-A2A937C263CF}" type="parTrans" cxnId="{AEC29E53-4B0B-4F2F-BFAF-64BA5F8FBCB9}">
      <dgm:prSet/>
      <dgm:spPr/>
      <dgm:t>
        <a:bodyPr/>
        <a:lstStyle/>
        <a:p>
          <a:endParaRPr lang="ru-RU"/>
        </a:p>
      </dgm:t>
    </dgm:pt>
    <dgm:pt modelId="{B606EFC2-4D35-4273-B841-74A906DFFB53}" type="sibTrans" cxnId="{AEC29E53-4B0B-4F2F-BFAF-64BA5F8FBCB9}">
      <dgm:prSet/>
      <dgm:spPr/>
      <dgm:t>
        <a:bodyPr/>
        <a:lstStyle/>
        <a:p>
          <a:endParaRPr lang="ru-RU"/>
        </a:p>
      </dgm:t>
    </dgm:pt>
    <dgm:pt modelId="{5B087855-8A7A-427A-9234-0732366B0A3A}">
      <dgm:prSet custT="1"/>
      <dgm:spPr/>
      <dgm:t>
        <a:bodyPr/>
        <a:lstStyle/>
        <a:p>
          <a:r>
            <a:rPr lang="ru-RU" sz="2800" dirty="0" smtClean="0"/>
            <a:t>Группа экспертов по неопределенностям</a:t>
          </a:r>
          <a:endParaRPr lang="ru-RU" sz="2800" dirty="0"/>
        </a:p>
      </dgm:t>
    </dgm:pt>
    <dgm:pt modelId="{5E6CA0E3-ADF4-4328-86E6-2A8B9A02C1B3}" type="parTrans" cxnId="{A9EB3452-DA0F-46E4-9F2E-86EC0324811E}">
      <dgm:prSet/>
      <dgm:spPr/>
      <dgm:t>
        <a:bodyPr/>
        <a:lstStyle/>
        <a:p>
          <a:endParaRPr lang="ru-RU"/>
        </a:p>
      </dgm:t>
    </dgm:pt>
    <dgm:pt modelId="{D94F2750-F256-4547-9660-B21C29AAF141}" type="sibTrans" cxnId="{A9EB3452-DA0F-46E4-9F2E-86EC0324811E}">
      <dgm:prSet/>
      <dgm:spPr/>
      <dgm:t>
        <a:bodyPr/>
        <a:lstStyle/>
        <a:p>
          <a:endParaRPr lang="ru-RU"/>
        </a:p>
      </dgm:t>
    </dgm:pt>
    <dgm:pt modelId="{DB0F6E8C-F0A8-4AC7-B621-C349EC09D965}" type="pres">
      <dgm:prSet presAssocID="{F27999A3-B23C-441C-92E2-F8F7C233E5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F919A-53D2-49CD-92D8-10C9E671DA69}" type="pres">
      <dgm:prSet presAssocID="{464F26FE-6BBD-48B9-AF93-196529B8E0A0}" presName="root1" presStyleCnt="0"/>
      <dgm:spPr/>
    </dgm:pt>
    <dgm:pt modelId="{006862AA-416C-4B8B-A801-5109E6C7FBF0}" type="pres">
      <dgm:prSet presAssocID="{464F26FE-6BBD-48B9-AF93-196529B8E0A0}" presName="LevelOneTextNode" presStyleLbl="node0" presStyleIdx="0" presStyleCnt="1" custLinFactX="-125723" custLinFactNeighborX="-200000" custLinFactNeighborY="-4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CF808A-4042-447C-82E8-F85B0AD78167}" type="pres">
      <dgm:prSet presAssocID="{464F26FE-6BBD-48B9-AF93-196529B8E0A0}" presName="level2hierChild" presStyleCnt="0"/>
      <dgm:spPr/>
    </dgm:pt>
    <dgm:pt modelId="{978A40C2-229A-49E0-BA97-7B8427B55986}" type="pres">
      <dgm:prSet presAssocID="{E63477FE-4D1E-49C1-9075-EB4F6CD13789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5F256265-D0D6-47A6-931D-33F659C7A3EC}" type="pres">
      <dgm:prSet presAssocID="{E63477FE-4D1E-49C1-9075-EB4F6CD1378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273322F-4C69-4FDE-971C-007387E97084}" type="pres">
      <dgm:prSet presAssocID="{912F1C3B-C3D1-4EBC-B31C-265A8DD915D4}" presName="root2" presStyleCnt="0"/>
      <dgm:spPr/>
    </dgm:pt>
    <dgm:pt modelId="{55C88A81-D658-4981-86A6-E37D1B5A0509}" type="pres">
      <dgm:prSet presAssocID="{912F1C3B-C3D1-4EBC-B31C-265A8DD915D4}" presName="LevelTwoTextNode" presStyleLbl="node2" presStyleIdx="0" presStyleCnt="6" custScaleX="278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C9D9E2-F264-4700-A1B0-1FEB30AB233D}" type="pres">
      <dgm:prSet presAssocID="{912F1C3B-C3D1-4EBC-B31C-265A8DD915D4}" presName="level3hierChild" presStyleCnt="0"/>
      <dgm:spPr/>
    </dgm:pt>
    <dgm:pt modelId="{5DF65F48-2B13-4AE0-B4BA-F8C809A888EC}" type="pres">
      <dgm:prSet presAssocID="{B79955BF-0103-4AB3-8DEC-B2FB3A365218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47800939-F7DE-479F-8EC9-B0FA4A6B190A}" type="pres">
      <dgm:prSet presAssocID="{B79955BF-0103-4AB3-8DEC-B2FB3A365218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81560D0-C571-43F6-890F-ECE0849CD073}" type="pres">
      <dgm:prSet presAssocID="{D0A19351-501B-437B-98D8-767CEC789BE2}" presName="root2" presStyleCnt="0"/>
      <dgm:spPr/>
    </dgm:pt>
    <dgm:pt modelId="{2FEFFD47-FE75-4E3C-80A1-3F27BDE247BD}" type="pres">
      <dgm:prSet presAssocID="{D0A19351-501B-437B-98D8-767CEC789BE2}" presName="LevelTwoTextNode" presStyleLbl="node2" presStyleIdx="1" presStyleCnt="6" custScaleX="278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27EFD9-0613-4B0B-BFF3-098CADEF4E95}" type="pres">
      <dgm:prSet presAssocID="{D0A19351-501B-437B-98D8-767CEC789BE2}" presName="level3hierChild" presStyleCnt="0"/>
      <dgm:spPr/>
    </dgm:pt>
    <dgm:pt modelId="{C5ED67EF-543B-4A77-ADAA-0B0771ED8B43}" type="pres">
      <dgm:prSet presAssocID="{DDF9D0D5-4A0C-4E90-A7D8-A50050D4DF34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259CDC36-BEB7-40C2-AC64-7D880532B0D9}" type="pres">
      <dgm:prSet presAssocID="{DDF9D0D5-4A0C-4E90-A7D8-A50050D4DF3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53E69F1-79B4-4156-8BD5-A1E5ADF38B24}" type="pres">
      <dgm:prSet presAssocID="{E203A590-0EFB-4F09-BA20-662F69C82A08}" presName="root2" presStyleCnt="0"/>
      <dgm:spPr/>
    </dgm:pt>
    <dgm:pt modelId="{6EF0DF45-BA6F-4ED3-8DC2-C8D1048587C8}" type="pres">
      <dgm:prSet presAssocID="{E203A590-0EFB-4F09-BA20-662F69C82A08}" presName="LevelTwoTextNode" presStyleLbl="node2" presStyleIdx="2" presStyleCnt="6" custAng="10800000" custFlipVert="1" custScaleX="275690" custScaleY="83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2E0A8A-85E6-4D31-B231-CA01F8F8DC57}" type="pres">
      <dgm:prSet presAssocID="{E203A590-0EFB-4F09-BA20-662F69C82A08}" presName="level3hierChild" presStyleCnt="0"/>
      <dgm:spPr/>
    </dgm:pt>
    <dgm:pt modelId="{09CF0A6F-B16C-4447-85F2-9E7391B1B197}" type="pres">
      <dgm:prSet presAssocID="{023C19A5-6A9D-444B-987A-DD79694108E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D2310138-CFC1-4003-8BE6-424B9E2BF9ED}" type="pres">
      <dgm:prSet presAssocID="{023C19A5-6A9D-444B-987A-DD79694108E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45D762C-EFCD-430E-8D9F-4C6A3E4B0C8D}" type="pres">
      <dgm:prSet presAssocID="{767E1824-1D4D-40A5-8FA2-7FE5C0487361}" presName="root2" presStyleCnt="0"/>
      <dgm:spPr/>
    </dgm:pt>
    <dgm:pt modelId="{B7D3D847-D5A1-4E4B-B190-30E1BAEB8313}" type="pres">
      <dgm:prSet presAssocID="{767E1824-1D4D-40A5-8FA2-7FE5C0487361}" presName="LevelTwoTextNode" presStyleLbl="node2" presStyleIdx="3" presStyleCnt="6" custScaleX="282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E17E79-14AC-4AAC-BFDF-88903952A8A0}" type="pres">
      <dgm:prSet presAssocID="{767E1824-1D4D-40A5-8FA2-7FE5C0487361}" presName="level3hierChild" presStyleCnt="0"/>
      <dgm:spPr/>
    </dgm:pt>
    <dgm:pt modelId="{5303A955-34B7-40D3-87D0-BB60D8118A2D}" type="pres">
      <dgm:prSet presAssocID="{FF30F11D-1347-4E9B-A4D1-A2A937C263CF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97B93D17-3CF8-482F-A5DB-A60BD8E4AA64}" type="pres">
      <dgm:prSet presAssocID="{FF30F11D-1347-4E9B-A4D1-A2A937C263CF}" presName="connTx" presStyleLbl="parChTrans1D2" presStyleIdx="4" presStyleCnt="6"/>
      <dgm:spPr/>
      <dgm:t>
        <a:bodyPr/>
        <a:lstStyle/>
        <a:p>
          <a:endParaRPr lang="ru-RU"/>
        </a:p>
      </dgm:t>
    </dgm:pt>
    <dgm:pt modelId="{2C608C80-60C4-43FB-9375-318042A65F96}" type="pres">
      <dgm:prSet presAssocID="{416492DE-A3F0-41A3-8822-71A1402E428A}" presName="root2" presStyleCnt="0"/>
      <dgm:spPr/>
    </dgm:pt>
    <dgm:pt modelId="{8611D6FD-3123-4B85-B4E1-1ADFC695B604}" type="pres">
      <dgm:prSet presAssocID="{416492DE-A3F0-41A3-8822-71A1402E428A}" presName="LevelTwoTextNode" presStyleLbl="node2" presStyleIdx="4" presStyleCnt="6" custScaleX="279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966FBA-61F7-4119-932C-48930F018C7F}" type="pres">
      <dgm:prSet presAssocID="{416492DE-A3F0-41A3-8822-71A1402E428A}" presName="level3hierChild" presStyleCnt="0"/>
      <dgm:spPr/>
    </dgm:pt>
    <dgm:pt modelId="{DAD14151-D06C-4504-AE8D-B88A32129761}" type="pres">
      <dgm:prSet presAssocID="{5E6CA0E3-ADF4-4328-86E6-2A8B9A02C1B3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79F8466B-C561-4338-8CC9-57ADD38D80C1}" type="pres">
      <dgm:prSet presAssocID="{5E6CA0E3-ADF4-4328-86E6-2A8B9A02C1B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6A0FE1A-9415-45AE-B7A7-E997807A9C1B}" type="pres">
      <dgm:prSet presAssocID="{5B087855-8A7A-427A-9234-0732366B0A3A}" presName="root2" presStyleCnt="0"/>
      <dgm:spPr/>
    </dgm:pt>
    <dgm:pt modelId="{A5E80262-995A-449F-A087-FABCF21388CB}" type="pres">
      <dgm:prSet presAssocID="{5B087855-8A7A-427A-9234-0732366B0A3A}" presName="LevelTwoTextNode" presStyleLbl="node2" presStyleIdx="5" presStyleCnt="6" custScaleX="286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AABCED-B4AF-4715-8516-2E50548E6B7F}" type="pres">
      <dgm:prSet presAssocID="{5B087855-8A7A-427A-9234-0732366B0A3A}" presName="level3hierChild" presStyleCnt="0"/>
      <dgm:spPr/>
    </dgm:pt>
  </dgm:ptLst>
  <dgm:cxnLst>
    <dgm:cxn modelId="{8F76DE35-C6D6-421A-86CD-150E762E6AD5}" type="presOf" srcId="{416492DE-A3F0-41A3-8822-71A1402E428A}" destId="{8611D6FD-3123-4B85-B4E1-1ADFC695B604}" srcOrd="0" destOrd="0" presId="urn:microsoft.com/office/officeart/2008/layout/HorizontalMultiLevelHierarchy"/>
    <dgm:cxn modelId="{254BBEB6-37AE-4176-899A-B6CAA286FE82}" srcId="{464F26FE-6BBD-48B9-AF93-196529B8E0A0}" destId="{912F1C3B-C3D1-4EBC-B31C-265A8DD915D4}" srcOrd="0" destOrd="0" parTransId="{E63477FE-4D1E-49C1-9075-EB4F6CD13789}" sibTransId="{B7C63830-8B6F-49E7-9CEB-01F7B6F12238}"/>
    <dgm:cxn modelId="{6CA091A1-0370-4FF6-911F-51DFBD590C63}" type="presOf" srcId="{912F1C3B-C3D1-4EBC-B31C-265A8DD915D4}" destId="{55C88A81-D658-4981-86A6-E37D1B5A0509}" srcOrd="0" destOrd="0" presId="urn:microsoft.com/office/officeart/2008/layout/HorizontalMultiLevelHierarchy"/>
    <dgm:cxn modelId="{87BE270B-11EF-47E3-B141-DE33AFECB4C1}" type="presOf" srcId="{023C19A5-6A9D-444B-987A-DD79694108E4}" destId="{D2310138-CFC1-4003-8BE6-424B9E2BF9ED}" srcOrd="1" destOrd="0" presId="urn:microsoft.com/office/officeart/2008/layout/HorizontalMultiLevelHierarchy"/>
    <dgm:cxn modelId="{D1E1AB1B-1B79-438B-BC71-CD2FABA71DE3}" type="presOf" srcId="{E63477FE-4D1E-49C1-9075-EB4F6CD13789}" destId="{5F256265-D0D6-47A6-931D-33F659C7A3EC}" srcOrd="1" destOrd="0" presId="urn:microsoft.com/office/officeart/2008/layout/HorizontalMultiLevelHierarchy"/>
    <dgm:cxn modelId="{AEC29E53-4B0B-4F2F-BFAF-64BA5F8FBCB9}" srcId="{464F26FE-6BBD-48B9-AF93-196529B8E0A0}" destId="{416492DE-A3F0-41A3-8822-71A1402E428A}" srcOrd="4" destOrd="0" parTransId="{FF30F11D-1347-4E9B-A4D1-A2A937C263CF}" sibTransId="{B606EFC2-4D35-4273-B841-74A906DFFB53}"/>
    <dgm:cxn modelId="{ADED21CD-4D2A-48BC-B612-544117C2088F}" type="presOf" srcId="{767E1824-1D4D-40A5-8FA2-7FE5C0487361}" destId="{B7D3D847-D5A1-4E4B-B190-30E1BAEB8313}" srcOrd="0" destOrd="0" presId="urn:microsoft.com/office/officeart/2008/layout/HorizontalMultiLevelHierarchy"/>
    <dgm:cxn modelId="{A21CE665-22F8-46AE-BA49-3F0557E100E7}" type="presOf" srcId="{E63477FE-4D1E-49C1-9075-EB4F6CD13789}" destId="{978A40C2-229A-49E0-BA97-7B8427B55986}" srcOrd="0" destOrd="0" presId="urn:microsoft.com/office/officeart/2008/layout/HorizontalMultiLevelHierarchy"/>
    <dgm:cxn modelId="{DFE75583-4F61-4751-9262-EDADFCB09B27}" type="presOf" srcId="{F27999A3-B23C-441C-92E2-F8F7C233E538}" destId="{DB0F6E8C-F0A8-4AC7-B621-C349EC09D965}" srcOrd="0" destOrd="0" presId="urn:microsoft.com/office/officeart/2008/layout/HorizontalMultiLevelHierarchy"/>
    <dgm:cxn modelId="{D9617121-6CA6-4D08-9934-916199C2A2A7}" type="presOf" srcId="{E203A590-0EFB-4F09-BA20-662F69C82A08}" destId="{6EF0DF45-BA6F-4ED3-8DC2-C8D1048587C8}" srcOrd="0" destOrd="0" presId="urn:microsoft.com/office/officeart/2008/layout/HorizontalMultiLevelHierarchy"/>
    <dgm:cxn modelId="{13D4C7EE-032A-4978-8914-2BF58A8E7AE7}" srcId="{464F26FE-6BBD-48B9-AF93-196529B8E0A0}" destId="{D0A19351-501B-437B-98D8-767CEC789BE2}" srcOrd="1" destOrd="0" parTransId="{B79955BF-0103-4AB3-8DEC-B2FB3A365218}" sibTransId="{D5CCFE71-2CE9-4903-9FAB-BDA897B0128C}"/>
    <dgm:cxn modelId="{3C74D758-9295-4B61-B80A-77DB3AA9BAB8}" type="presOf" srcId="{B79955BF-0103-4AB3-8DEC-B2FB3A365218}" destId="{5DF65F48-2B13-4AE0-B4BA-F8C809A888EC}" srcOrd="0" destOrd="0" presId="urn:microsoft.com/office/officeart/2008/layout/HorizontalMultiLevelHierarchy"/>
    <dgm:cxn modelId="{7F800AE6-83C3-48CE-9977-5BE695CEC7DA}" type="presOf" srcId="{464F26FE-6BBD-48B9-AF93-196529B8E0A0}" destId="{006862AA-416C-4B8B-A801-5109E6C7FBF0}" srcOrd="0" destOrd="0" presId="urn:microsoft.com/office/officeart/2008/layout/HorizontalMultiLevelHierarchy"/>
    <dgm:cxn modelId="{BF30C00F-7D57-4737-B112-7F2CE23464DB}" type="presOf" srcId="{023C19A5-6A9D-444B-987A-DD79694108E4}" destId="{09CF0A6F-B16C-4447-85F2-9E7391B1B197}" srcOrd="0" destOrd="0" presId="urn:microsoft.com/office/officeart/2008/layout/HorizontalMultiLevelHierarchy"/>
    <dgm:cxn modelId="{06E6638C-6E0E-4990-B057-BE70551CD363}" type="presOf" srcId="{FF30F11D-1347-4E9B-A4D1-A2A937C263CF}" destId="{5303A955-34B7-40D3-87D0-BB60D8118A2D}" srcOrd="0" destOrd="0" presId="urn:microsoft.com/office/officeart/2008/layout/HorizontalMultiLevelHierarchy"/>
    <dgm:cxn modelId="{EC8E3414-1556-4E5B-B4F5-90FFC658F87D}" type="presOf" srcId="{DDF9D0D5-4A0C-4E90-A7D8-A50050D4DF34}" destId="{259CDC36-BEB7-40C2-AC64-7D880532B0D9}" srcOrd="1" destOrd="0" presId="urn:microsoft.com/office/officeart/2008/layout/HorizontalMultiLevelHierarchy"/>
    <dgm:cxn modelId="{7E25EBC4-4676-44A5-AB6A-30A1C3B05F0C}" type="presOf" srcId="{D0A19351-501B-437B-98D8-767CEC789BE2}" destId="{2FEFFD47-FE75-4E3C-80A1-3F27BDE247BD}" srcOrd="0" destOrd="0" presId="urn:microsoft.com/office/officeart/2008/layout/HorizontalMultiLevelHierarchy"/>
    <dgm:cxn modelId="{991ECBAC-E22C-444C-8585-411E142007D2}" type="presOf" srcId="{5E6CA0E3-ADF4-4328-86E6-2A8B9A02C1B3}" destId="{DAD14151-D06C-4504-AE8D-B88A32129761}" srcOrd="0" destOrd="0" presId="urn:microsoft.com/office/officeart/2008/layout/HorizontalMultiLevelHierarchy"/>
    <dgm:cxn modelId="{A9EB3452-DA0F-46E4-9F2E-86EC0324811E}" srcId="{464F26FE-6BBD-48B9-AF93-196529B8E0A0}" destId="{5B087855-8A7A-427A-9234-0732366B0A3A}" srcOrd="5" destOrd="0" parTransId="{5E6CA0E3-ADF4-4328-86E6-2A8B9A02C1B3}" sibTransId="{D94F2750-F256-4547-9660-B21C29AAF141}"/>
    <dgm:cxn modelId="{7FA2F4A6-30F8-4882-8343-F40BCD2E9320}" type="presOf" srcId="{5E6CA0E3-ADF4-4328-86E6-2A8B9A02C1B3}" destId="{79F8466B-C561-4338-8CC9-57ADD38D80C1}" srcOrd="1" destOrd="0" presId="urn:microsoft.com/office/officeart/2008/layout/HorizontalMultiLevelHierarchy"/>
    <dgm:cxn modelId="{6ED9543B-91B4-433D-9D33-8D70F050232D}" type="presOf" srcId="{FF30F11D-1347-4E9B-A4D1-A2A937C263CF}" destId="{97B93D17-3CF8-482F-A5DB-A60BD8E4AA64}" srcOrd="1" destOrd="0" presId="urn:microsoft.com/office/officeart/2008/layout/HorizontalMultiLevelHierarchy"/>
    <dgm:cxn modelId="{9F085931-F793-4209-AC13-0AF9D820EDEC}" srcId="{F27999A3-B23C-441C-92E2-F8F7C233E538}" destId="{464F26FE-6BBD-48B9-AF93-196529B8E0A0}" srcOrd="0" destOrd="0" parTransId="{78FCC326-BF25-45CF-B6BB-2C8690506A21}" sibTransId="{69365665-4456-4D4F-AA48-EDFDB9D79D57}"/>
    <dgm:cxn modelId="{1EC63EF1-4A58-4091-B9A2-D1C59543926D}" type="presOf" srcId="{5B087855-8A7A-427A-9234-0732366B0A3A}" destId="{A5E80262-995A-449F-A087-FABCF21388CB}" srcOrd="0" destOrd="0" presId="urn:microsoft.com/office/officeart/2008/layout/HorizontalMultiLevelHierarchy"/>
    <dgm:cxn modelId="{5313CD07-6550-4CE8-820E-AD58F79226D9}" srcId="{464F26FE-6BBD-48B9-AF93-196529B8E0A0}" destId="{E203A590-0EFB-4F09-BA20-662F69C82A08}" srcOrd="2" destOrd="0" parTransId="{DDF9D0D5-4A0C-4E90-A7D8-A50050D4DF34}" sibTransId="{4E46F6A6-38E2-4F82-8726-0C1AC9EC2963}"/>
    <dgm:cxn modelId="{2B42CCAB-A9DB-485D-BEFC-566F6F3FD8B6}" type="presOf" srcId="{B79955BF-0103-4AB3-8DEC-B2FB3A365218}" destId="{47800939-F7DE-479F-8EC9-B0FA4A6B190A}" srcOrd="1" destOrd="0" presId="urn:microsoft.com/office/officeart/2008/layout/HorizontalMultiLevelHierarchy"/>
    <dgm:cxn modelId="{8756863D-F667-4A70-928F-F0D64CC89AFD}" type="presOf" srcId="{DDF9D0D5-4A0C-4E90-A7D8-A50050D4DF34}" destId="{C5ED67EF-543B-4A77-ADAA-0B0771ED8B43}" srcOrd="0" destOrd="0" presId="urn:microsoft.com/office/officeart/2008/layout/HorizontalMultiLevelHierarchy"/>
    <dgm:cxn modelId="{72FB300A-7F1C-4270-BCF3-78E4F28DC8B2}" srcId="{464F26FE-6BBD-48B9-AF93-196529B8E0A0}" destId="{767E1824-1D4D-40A5-8FA2-7FE5C0487361}" srcOrd="3" destOrd="0" parTransId="{023C19A5-6A9D-444B-987A-DD79694108E4}" sibTransId="{0665A826-8993-4A08-8C19-CF460FEF38D1}"/>
    <dgm:cxn modelId="{CEE9A2E1-D347-42F4-B50D-1A3EA7BB5D44}" type="presParOf" srcId="{DB0F6E8C-F0A8-4AC7-B621-C349EC09D965}" destId="{7DEF919A-53D2-49CD-92D8-10C9E671DA69}" srcOrd="0" destOrd="0" presId="urn:microsoft.com/office/officeart/2008/layout/HorizontalMultiLevelHierarchy"/>
    <dgm:cxn modelId="{714EEC68-91FD-4B3F-8991-F61E9B86ECDE}" type="presParOf" srcId="{7DEF919A-53D2-49CD-92D8-10C9E671DA69}" destId="{006862AA-416C-4B8B-A801-5109E6C7FBF0}" srcOrd="0" destOrd="0" presId="urn:microsoft.com/office/officeart/2008/layout/HorizontalMultiLevelHierarchy"/>
    <dgm:cxn modelId="{38E6D220-8A5E-40C5-8D07-6C8870D4BC10}" type="presParOf" srcId="{7DEF919A-53D2-49CD-92D8-10C9E671DA69}" destId="{29CF808A-4042-447C-82E8-F85B0AD78167}" srcOrd="1" destOrd="0" presId="urn:microsoft.com/office/officeart/2008/layout/HorizontalMultiLevelHierarchy"/>
    <dgm:cxn modelId="{4A082BEE-E344-41CD-9418-F692C955F558}" type="presParOf" srcId="{29CF808A-4042-447C-82E8-F85B0AD78167}" destId="{978A40C2-229A-49E0-BA97-7B8427B55986}" srcOrd="0" destOrd="0" presId="urn:microsoft.com/office/officeart/2008/layout/HorizontalMultiLevelHierarchy"/>
    <dgm:cxn modelId="{E04F0BA6-1DE2-4654-B392-E71F251F4659}" type="presParOf" srcId="{978A40C2-229A-49E0-BA97-7B8427B55986}" destId="{5F256265-D0D6-47A6-931D-33F659C7A3EC}" srcOrd="0" destOrd="0" presId="urn:microsoft.com/office/officeart/2008/layout/HorizontalMultiLevelHierarchy"/>
    <dgm:cxn modelId="{F78FEC9A-3637-4C19-AE3A-6CBB0AADFA71}" type="presParOf" srcId="{29CF808A-4042-447C-82E8-F85B0AD78167}" destId="{B273322F-4C69-4FDE-971C-007387E97084}" srcOrd="1" destOrd="0" presId="urn:microsoft.com/office/officeart/2008/layout/HorizontalMultiLevelHierarchy"/>
    <dgm:cxn modelId="{8E8F5B74-5051-4E05-ABBE-B32C7D5B9C32}" type="presParOf" srcId="{B273322F-4C69-4FDE-971C-007387E97084}" destId="{55C88A81-D658-4981-86A6-E37D1B5A0509}" srcOrd="0" destOrd="0" presId="urn:microsoft.com/office/officeart/2008/layout/HorizontalMultiLevelHierarchy"/>
    <dgm:cxn modelId="{F0E27D3C-D63F-4E9B-B37B-2C149CF1D173}" type="presParOf" srcId="{B273322F-4C69-4FDE-971C-007387E97084}" destId="{26C9D9E2-F264-4700-A1B0-1FEB30AB233D}" srcOrd="1" destOrd="0" presId="urn:microsoft.com/office/officeart/2008/layout/HorizontalMultiLevelHierarchy"/>
    <dgm:cxn modelId="{B776EB57-E8AB-46CB-97BE-4594DCDDDDDC}" type="presParOf" srcId="{29CF808A-4042-447C-82E8-F85B0AD78167}" destId="{5DF65F48-2B13-4AE0-B4BA-F8C809A888EC}" srcOrd="2" destOrd="0" presId="urn:microsoft.com/office/officeart/2008/layout/HorizontalMultiLevelHierarchy"/>
    <dgm:cxn modelId="{F2AF8818-895D-465E-B6B5-687AADB4E818}" type="presParOf" srcId="{5DF65F48-2B13-4AE0-B4BA-F8C809A888EC}" destId="{47800939-F7DE-479F-8EC9-B0FA4A6B190A}" srcOrd="0" destOrd="0" presId="urn:microsoft.com/office/officeart/2008/layout/HorizontalMultiLevelHierarchy"/>
    <dgm:cxn modelId="{3AE0493A-33C8-4D5B-9D1F-745AAFFCC404}" type="presParOf" srcId="{29CF808A-4042-447C-82E8-F85B0AD78167}" destId="{181560D0-C571-43F6-890F-ECE0849CD073}" srcOrd="3" destOrd="0" presId="urn:microsoft.com/office/officeart/2008/layout/HorizontalMultiLevelHierarchy"/>
    <dgm:cxn modelId="{1EA3505E-DA9C-4A61-8FD7-AB4E3CA2E86A}" type="presParOf" srcId="{181560D0-C571-43F6-890F-ECE0849CD073}" destId="{2FEFFD47-FE75-4E3C-80A1-3F27BDE247BD}" srcOrd="0" destOrd="0" presId="urn:microsoft.com/office/officeart/2008/layout/HorizontalMultiLevelHierarchy"/>
    <dgm:cxn modelId="{F21F7163-7B2A-4093-A957-5137AABBD65C}" type="presParOf" srcId="{181560D0-C571-43F6-890F-ECE0849CD073}" destId="{6627EFD9-0613-4B0B-BFF3-098CADEF4E95}" srcOrd="1" destOrd="0" presId="urn:microsoft.com/office/officeart/2008/layout/HorizontalMultiLevelHierarchy"/>
    <dgm:cxn modelId="{A31A754F-FCBB-43F8-BF19-2B5DDDFF60AE}" type="presParOf" srcId="{29CF808A-4042-447C-82E8-F85B0AD78167}" destId="{C5ED67EF-543B-4A77-ADAA-0B0771ED8B43}" srcOrd="4" destOrd="0" presId="urn:microsoft.com/office/officeart/2008/layout/HorizontalMultiLevelHierarchy"/>
    <dgm:cxn modelId="{8DE3E265-1225-49A6-869A-945626405C40}" type="presParOf" srcId="{C5ED67EF-543B-4A77-ADAA-0B0771ED8B43}" destId="{259CDC36-BEB7-40C2-AC64-7D880532B0D9}" srcOrd="0" destOrd="0" presId="urn:microsoft.com/office/officeart/2008/layout/HorizontalMultiLevelHierarchy"/>
    <dgm:cxn modelId="{F78D3843-7C88-45FA-A911-F2894978D67D}" type="presParOf" srcId="{29CF808A-4042-447C-82E8-F85B0AD78167}" destId="{853E69F1-79B4-4156-8BD5-A1E5ADF38B24}" srcOrd="5" destOrd="0" presId="urn:microsoft.com/office/officeart/2008/layout/HorizontalMultiLevelHierarchy"/>
    <dgm:cxn modelId="{837EA82B-A77F-4D5E-80D3-D3F966965F50}" type="presParOf" srcId="{853E69F1-79B4-4156-8BD5-A1E5ADF38B24}" destId="{6EF0DF45-BA6F-4ED3-8DC2-C8D1048587C8}" srcOrd="0" destOrd="0" presId="urn:microsoft.com/office/officeart/2008/layout/HorizontalMultiLevelHierarchy"/>
    <dgm:cxn modelId="{E6312542-218F-4C6B-8772-D5525BA985B1}" type="presParOf" srcId="{853E69F1-79B4-4156-8BD5-A1E5ADF38B24}" destId="{932E0A8A-85E6-4D31-B231-CA01F8F8DC57}" srcOrd="1" destOrd="0" presId="urn:microsoft.com/office/officeart/2008/layout/HorizontalMultiLevelHierarchy"/>
    <dgm:cxn modelId="{2D74CEC7-13FD-4F1C-8F3C-0734CFB6DC7A}" type="presParOf" srcId="{29CF808A-4042-447C-82E8-F85B0AD78167}" destId="{09CF0A6F-B16C-4447-85F2-9E7391B1B197}" srcOrd="6" destOrd="0" presId="urn:microsoft.com/office/officeart/2008/layout/HorizontalMultiLevelHierarchy"/>
    <dgm:cxn modelId="{E619E33E-69AA-454F-9F26-FCE3B8355DB7}" type="presParOf" srcId="{09CF0A6F-B16C-4447-85F2-9E7391B1B197}" destId="{D2310138-CFC1-4003-8BE6-424B9E2BF9ED}" srcOrd="0" destOrd="0" presId="urn:microsoft.com/office/officeart/2008/layout/HorizontalMultiLevelHierarchy"/>
    <dgm:cxn modelId="{5FB701BD-86E2-4EA6-843F-86006C5D8D14}" type="presParOf" srcId="{29CF808A-4042-447C-82E8-F85B0AD78167}" destId="{645D762C-EFCD-430E-8D9F-4C6A3E4B0C8D}" srcOrd="7" destOrd="0" presId="urn:microsoft.com/office/officeart/2008/layout/HorizontalMultiLevelHierarchy"/>
    <dgm:cxn modelId="{774AD005-A4B0-4AD3-95F5-571C7D3DB93A}" type="presParOf" srcId="{645D762C-EFCD-430E-8D9F-4C6A3E4B0C8D}" destId="{B7D3D847-D5A1-4E4B-B190-30E1BAEB8313}" srcOrd="0" destOrd="0" presId="urn:microsoft.com/office/officeart/2008/layout/HorizontalMultiLevelHierarchy"/>
    <dgm:cxn modelId="{AEC8EB20-939D-43E7-8440-4944C7BE4929}" type="presParOf" srcId="{645D762C-EFCD-430E-8D9F-4C6A3E4B0C8D}" destId="{92E17E79-14AC-4AAC-BFDF-88903952A8A0}" srcOrd="1" destOrd="0" presId="urn:microsoft.com/office/officeart/2008/layout/HorizontalMultiLevelHierarchy"/>
    <dgm:cxn modelId="{AC5AAFFF-1A42-41F2-BAAF-D7DC99A7A1CB}" type="presParOf" srcId="{29CF808A-4042-447C-82E8-F85B0AD78167}" destId="{5303A955-34B7-40D3-87D0-BB60D8118A2D}" srcOrd="8" destOrd="0" presId="urn:microsoft.com/office/officeart/2008/layout/HorizontalMultiLevelHierarchy"/>
    <dgm:cxn modelId="{2B1E565C-A56C-44A2-AC09-E4E34F190840}" type="presParOf" srcId="{5303A955-34B7-40D3-87D0-BB60D8118A2D}" destId="{97B93D17-3CF8-482F-A5DB-A60BD8E4AA64}" srcOrd="0" destOrd="0" presId="urn:microsoft.com/office/officeart/2008/layout/HorizontalMultiLevelHierarchy"/>
    <dgm:cxn modelId="{5CDFBE08-69C3-436F-83C7-056A8016384C}" type="presParOf" srcId="{29CF808A-4042-447C-82E8-F85B0AD78167}" destId="{2C608C80-60C4-43FB-9375-318042A65F96}" srcOrd="9" destOrd="0" presId="urn:microsoft.com/office/officeart/2008/layout/HorizontalMultiLevelHierarchy"/>
    <dgm:cxn modelId="{4FFCA04A-D1FA-4FAB-BE1A-4A77AF9AABD2}" type="presParOf" srcId="{2C608C80-60C4-43FB-9375-318042A65F96}" destId="{8611D6FD-3123-4B85-B4E1-1ADFC695B604}" srcOrd="0" destOrd="0" presId="urn:microsoft.com/office/officeart/2008/layout/HorizontalMultiLevelHierarchy"/>
    <dgm:cxn modelId="{2CCB6A6F-A8AA-4A6B-AB90-C85EBA484924}" type="presParOf" srcId="{2C608C80-60C4-43FB-9375-318042A65F96}" destId="{1E966FBA-61F7-4119-932C-48930F018C7F}" srcOrd="1" destOrd="0" presId="urn:microsoft.com/office/officeart/2008/layout/HorizontalMultiLevelHierarchy"/>
    <dgm:cxn modelId="{5DD5885D-5F5A-4934-BBBD-03007B176110}" type="presParOf" srcId="{29CF808A-4042-447C-82E8-F85B0AD78167}" destId="{DAD14151-D06C-4504-AE8D-B88A32129761}" srcOrd="10" destOrd="0" presId="urn:microsoft.com/office/officeart/2008/layout/HorizontalMultiLevelHierarchy"/>
    <dgm:cxn modelId="{E00616F2-BB25-4BAD-A7F9-A930640C8442}" type="presParOf" srcId="{DAD14151-D06C-4504-AE8D-B88A32129761}" destId="{79F8466B-C561-4338-8CC9-57ADD38D80C1}" srcOrd="0" destOrd="0" presId="urn:microsoft.com/office/officeart/2008/layout/HorizontalMultiLevelHierarchy"/>
    <dgm:cxn modelId="{F053AA31-AB53-4058-A4D3-36D1011A708F}" type="presParOf" srcId="{29CF808A-4042-447C-82E8-F85B0AD78167}" destId="{A6A0FE1A-9415-45AE-B7A7-E997807A9C1B}" srcOrd="11" destOrd="0" presId="urn:microsoft.com/office/officeart/2008/layout/HorizontalMultiLevelHierarchy"/>
    <dgm:cxn modelId="{73F51D0B-8375-4406-8DEA-4574407DC740}" type="presParOf" srcId="{A6A0FE1A-9415-45AE-B7A7-E997807A9C1B}" destId="{A5E80262-995A-449F-A087-FABCF21388CB}" srcOrd="0" destOrd="0" presId="urn:microsoft.com/office/officeart/2008/layout/HorizontalMultiLevelHierarchy"/>
    <dgm:cxn modelId="{1D1161CB-50DC-4D48-A4BC-9D95ECC053D3}" type="presParOf" srcId="{A6A0FE1A-9415-45AE-B7A7-E997807A9C1B}" destId="{B3AABCED-B4AF-4715-8516-2E50548E6B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7999A3-B23C-441C-92E2-F8F7C233E538}" type="doc">
      <dgm:prSet loTypeId="urn:microsoft.com/office/officeart/2005/8/layout/hierarchy1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64F26FE-6BBD-48B9-AF93-196529B8E0A0}">
      <dgm:prSet phldrT="[Текст]" custT="1"/>
      <dgm:spPr/>
      <dgm:t>
        <a:bodyPr/>
        <a:lstStyle/>
        <a:p>
          <a:r>
            <a:rPr lang="ru-RU" sz="3200" dirty="0" smtClean="0"/>
            <a:t>Участие отделов МАГАТЭ в ВЭ</a:t>
          </a:r>
          <a:endParaRPr lang="ru-RU" sz="3200" dirty="0"/>
        </a:p>
      </dgm:t>
    </dgm:pt>
    <dgm:pt modelId="{78FCC326-BF25-45CF-B6BB-2C8690506A21}" type="parTrans" cxnId="{9F085931-F793-4209-AC13-0AF9D820EDEC}">
      <dgm:prSet/>
      <dgm:spPr/>
      <dgm:t>
        <a:bodyPr/>
        <a:lstStyle/>
        <a:p>
          <a:endParaRPr lang="ru-RU" sz="1800"/>
        </a:p>
      </dgm:t>
    </dgm:pt>
    <dgm:pt modelId="{69365665-4456-4D4F-AA48-EDFDB9D79D57}" type="sibTrans" cxnId="{9F085931-F793-4209-AC13-0AF9D820EDEC}">
      <dgm:prSet/>
      <dgm:spPr/>
      <dgm:t>
        <a:bodyPr/>
        <a:lstStyle/>
        <a:p>
          <a:endParaRPr lang="ru-RU" sz="1800"/>
        </a:p>
      </dgm:t>
    </dgm:pt>
    <dgm:pt modelId="{EC18DD96-5AFB-4DCF-B3FA-A8302C916D8A}" type="asst">
      <dgm:prSet phldrT="[Текст]" custT="1"/>
      <dgm:spPr/>
      <dgm:t>
        <a:bodyPr/>
        <a:lstStyle/>
        <a:p>
          <a:r>
            <a:rPr lang="ru-RU" sz="2600" dirty="0" smtClean="0"/>
            <a:t>Департамент ядерной безопасности и физической безопасности</a:t>
          </a:r>
          <a:endParaRPr lang="ru-RU" sz="2600" dirty="0"/>
        </a:p>
      </dgm:t>
    </dgm:pt>
    <dgm:pt modelId="{65883370-5387-495F-A979-6535601819BD}" type="parTrans" cxnId="{383A0621-F305-4100-8D66-BD183A258B62}">
      <dgm:prSet/>
      <dgm:spPr/>
      <dgm:t>
        <a:bodyPr/>
        <a:lstStyle/>
        <a:p>
          <a:endParaRPr lang="ru-RU" sz="1800"/>
        </a:p>
      </dgm:t>
    </dgm:pt>
    <dgm:pt modelId="{B05636EB-75E5-4A16-8DB1-002FA33B0589}" type="sibTrans" cxnId="{383A0621-F305-4100-8D66-BD183A258B62}">
      <dgm:prSet/>
      <dgm:spPr/>
      <dgm:t>
        <a:bodyPr/>
        <a:lstStyle/>
        <a:p>
          <a:endParaRPr lang="ru-RU" sz="1800"/>
        </a:p>
      </dgm:t>
    </dgm:pt>
    <dgm:pt modelId="{F6713824-2BC7-4A7D-893C-AE0590660DBA}" type="asst">
      <dgm:prSet phldrT="[Текст]" custT="1"/>
      <dgm:spPr/>
      <dgm:t>
        <a:bodyPr/>
        <a:lstStyle/>
        <a:p>
          <a:r>
            <a:rPr lang="ru-RU" sz="2600" dirty="0" smtClean="0"/>
            <a:t>Отдел радиационной безопасности, безопасности перевозки и безопасности отходов (NSRW)</a:t>
          </a:r>
          <a:endParaRPr lang="ru-RU" sz="2600" dirty="0"/>
        </a:p>
      </dgm:t>
    </dgm:pt>
    <dgm:pt modelId="{F4E96AB4-F315-47E9-A1AA-38677C67FED6}" type="parTrans" cxnId="{7A5C2CAD-EBD1-4307-B82F-F509E8EA3499}">
      <dgm:prSet/>
      <dgm:spPr/>
      <dgm:t>
        <a:bodyPr/>
        <a:lstStyle/>
        <a:p>
          <a:endParaRPr lang="ru-RU" sz="1800"/>
        </a:p>
      </dgm:t>
    </dgm:pt>
    <dgm:pt modelId="{BC095447-D6EA-40BF-944C-44C989527E6A}" type="sibTrans" cxnId="{7A5C2CAD-EBD1-4307-B82F-F509E8EA3499}">
      <dgm:prSet/>
      <dgm:spPr/>
      <dgm:t>
        <a:bodyPr/>
        <a:lstStyle/>
        <a:p>
          <a:endParaRPr lang="ru-RU" sz="1800"/>
        </a:p>
      </dgm:t>
    </dgm:pt>
    <dgm:pt modelId="{2FB7EBA1-1B5E-47A9-9F01-B4909EAEEF82}" type="asst">
      <dgm:prSet phldrT="[Текст]" custT="1"/>
      <dgm:spPr/>
      <dgm:t>
        <a:bodyPr/>
        <a:lstStyle/>
        <a:p>
          <a:r>
            <a:rPr lang="ru-RU" sz="2600" dirty="0" smtClean="0"/>
            <a:t>Департамент ядерной энергетики</a:t>
          </a:r>
          <a:endParaRPr lang="ru-RU" sz="2600" dirty="0"/>
        </a:p>
      </dgm:t>
    </dgm:pt>
    <dgm:pt modelId="{57C30106-04AC-47B6-9052-24A24E362F25}" type="parTrans" cxnId="{3FFCD650-932C-4F5D-A687-4DDFC33E07DD}">
      <dgm:prSet/>
      <dgm:spPr/>
      <dgm:t>
        <a:bodyPr/>
        <a:lstStyle/>
        <a:p>
          <a:endParaRPr lang="ru-RU"/>
        </a:p>
      </dgm:t>
    </dgm:pt>
    <dgm:pt modelId="{917785D7-E550-4A33-894B-E4BEA5168327}" type="sibTrans" cxnId="{3FFCD650-932C-4F5D-A687-4DDFC33E07DD}">
      <dgm:prSet/>
      <dgm:spPr/>
      <dgm:t>
        <a:bodyPr/>
        <a:lstStyle/>
        <a:p>
          <a:endParaRPr lang="ru-RU"/>
        </a:p>
      </dgm:t>
    </dgm:pt>
    <dgm:pt modelId="{D413CB46-8AEE-4C63-BE08-D757F0A5EE21}" type="asst">
      <dgm:prSet phldrT="[Текст]" custT="1"/>
      <dgm:spPr/>
      <dgm:t>
        <a:bodyPr/>
        <a:lstStyle/>
        <a:p>
          <a:r>
            <a:rPr lang="ru-RU" sz="2600" dirty="0" smtClean="0"/>
            <a:t>Отдел ядерного топливного цикла и технологии обращения с отходами (NEFW)</a:t>
          </a:r>
          <a:endParaRPr lang="ru-RU" sz="2600" dirty="0"/>
        </a:p>
      </dgm:t>
    </dgm:pt>
    <dgm:pt modelId="{4DDFC993-AEA4-4BBD-BDED-606012DD57AE}" type="parTrans" cxnId="{8D5CE6D5-D4F4-493A-A1FA-369C539A7657}">
      <dgm:prSet/>
      <dgm:spPr/>
      <dgm:t>
        <a:bodyPr/>
        <a:lstStyle/>
        <a:p>
          <a:endParaRPr lang="ru-RU"/>
        </a:p>
      </dgm:t>
    </dgm:pt>
    <dgm:pt modelId="{7A3C7B74-2673-429D-9D2C-A3E0304E94F0}" type="sibTrans" cxnId="{8D5CE6D5-D4F4-493A-A1FA-369C539A7657}">
      <dgm:prSet/>
      <dgm:spPr/>
      <dgm:t>
        <a:bodyPr/>
        <a:lstStyle/>
        <a:p>
          <a:endParaRPr lang="ru-RU"/>
        </a:p>
      </dgm:t>
    </dgm:pt>
    <dgm:pt modelId="{E7B05983-660B-4786-84F1-DD6DEC5BF24C}" type="pres">
      <dgm:prSet presAssocID="{F27999A3-B23C-441C-92E2-F8F7C233E5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40851B-D3C1-44FF-8E62-B387D021DA41}" type="pres">
      <dgm:prSet presAssocID="{464F26FE-6BBD-48B9-AF93-196529B8E0A0}" presName="hierRoot1" presStyleCnt="0"/>
      <dgm:spPr/>
    </dgm:pt>
    <dgm:pt modelId="{9DDA8B23-4A5D-4DC1-B11F-3B2B74A811F0}" type="pres">
      <dgm:prSet presAssocID="{464F26FE-6BBD-48B9-AF93-196529B8E0A0}" presName="composite" presStyleCnt="0"/>
      <dgm:spPr/>
    </dgm:pt>
    <dgm:pt modelId="{8AB12A26-C6AF-43E7-BF61-D0DAAE9BD633}" type="pres">
      <dgm:prSet presAssocID="{464F26FE-6BBD-48B9-AF93-196529B8E0A0}" presName="background" presStyleLbl="node0" presStyleIdx="0" presStyleCnt="1"/>
      <dgm:spPr/>
    </dgm:pt>
    <dgm:pt modelId="{F456D4C2-966A-41E8-8943-76612E0BF222}" type="pres">
      <dgm:prSet presAssocID="{464F26FE-6BBD-48B9-AF93-196529B8E0A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C980A3-CDE0-4DFB-AC52-337B8D1D00CF}" type="pres">
      <dgm:prSet presAssocID="{464F26FE-6BBD-48B9-AF93-196529B8E0A0}" presName="hierChild2" presStyleCnt="0"/>
      <dgm:spPr/>
    </dgm:pt>
    <dgm:pt modelId="{A92104D6-10EF-4E25-AF40-0E73E3532C95}" type="pres">
      <dgm:prSet presAssocID="{65883370-5387-495F-A979-6535601819B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4392EBF-9E9A-499C-A622-E9B19C352544}" type="pres">
      <dgm:prSet presAssocID="{EC18DD96-5AFB-4DCF-B3FA-A8302C916D8A}" presName="hierRoot2" presStyleCnt="0"/>
      <dgm:spPr/>
    </dgm:pt>
    <dgm:pt modelId="{0946EE82-3C7A-4184-BC3C-C33C39388A89}" type="pres">
      <dgm:prSet presAssocID="{EC18DD96-5AFB-4DCF-B3FA-A8302C916D8A}" presName="composite2" presStyleCnt="0"/>
      <dgm:spPr/>
    </dgm:pt>
    <dgm:pt modelId="{0FD508F7-61FD-4481-8B4F-57F4EBDF9E39}" type="pres">
      <dgm:prSet presAssocID="{EC18DD96-5AFB-4DCF-B3FA-A8302C916D8A}" presName="background2" presStyleLbl="asst1" presStyleIdx="0" presStyleCnt="4"/>
      <dgm:spPr/>
    </dgm:pt>
    <dgm:pt modelId="{53C5527D-86A2-46DC-9849-7687B6582E97}" type="pres">
      <dgm:prSet presAssocID="{EC18DD96-5AFB-4DCF-B3FA-A8302C916D8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8806F-5206-4509-A927-D55F387A2717}" type="pres">
      <dgm:prSet presAssocID="{EC18DD96-5AFB-4DCF-B3FA-A8302C916D8A}" presName="hierChild3" presStyleCnt="0"/>
      <dgm:spPr/>
    </dgm:pt>
    <dgm:pt modelId="{E31A850F-CCA7-4256-AFFB-FFC0D03A600C}" type="pres">
      <dgm:prSet presAssocID="{F4E96AB4-F315-47E9-A1AA-38677C67FED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DB9436B-5EF6-46BB-87D3-B46E8E9972D6}" type="pres">
      <dgm:prSet presAssocID="{F6713824-2BC7-4A7D-893C-AE0590660DBA}" presName="hierRoot3" presStyleCnt="0"/>
      <dgm:spPr/>
    </dgm:pt>
    <dgm:pt modelId="{CEE5D797-BB12-4512-A2B3-6FA70BD3687E}" type="pres">
      <dgm:prSet presAssocID="{F6713824-2BC7-4A7D-893C-AE0590660DBA}" presName="composite3" presStyleCnt="0"/>
      <dgm:spPr/>
    </dgm:pt>
    <dgm:pt modelId="{6CB704F0-0D7A-409F-A7B3-E5D2693C7FCA}" type="pres">
      <dgm:prSet presAssocID="{F6713824-2BC7-4A7D-893C-AE0590660DBA}" presName="background3" presStyleLbl="asst1" presStyleIdx="1" presStyleCnt="4"/>
      <dgm:spPr/>
    </dgm:pt>
    <dgm:pt modelId="{656BF540-BB4C-427D-B4C3-AA84D8194F82}" type="pres">
      <dgm:prSet presAssocID="{F6713824-2BC7-4A7D-893C-AE0590660DB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9F4AA4-3AEC-45D7-A153-770BEB3AB5B5}" type="pres">
      <dgm:prSet presAssocID="{F6713824-2BC7-4A7D-893C-AE0590660DBA}" presName="hierChild4" presStyleCnt="0"/>
      <dgm:spPr/>
    </dgm:pt>
    <dgm:pt modelId="{8A6D3B78-36D2-4FBD-AD49-CCC047F6C765}" type="pres">
      <dgm:prSet presAssocID="{57C30106-04AC-47B6-9052-24A24E362F2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4DE13BB-C246-4D58-90B6-B7A3418FE9A8}" type="pres">
      <dgm:prSet presAssocID="{2FB7EBA1-1B5E-47A9-9F01-B4909EAEEF82}" presName="hierRoot2" presStyleCnt="0"/>
      <dgm:spPr/>
    </dgm:pt>
    <dgm:pt modelId="{55270046-432B-46E1-9482-526FF5F6817F}" type="pres">
      <dgm:prSet presAssocID="{2FB7EBA1-1B5E-47A9-9F01-B4909EAEEF82}" presName="composite2" presStyleCnt="0"/>
      <dgm:spPr/>
    </dgm:pt>
    <dgm:pt modelId="{49EFB7AC-3E1D-4BA6-A37B-CD7AB2FF8451}" type="pres">
      <dgm:prSet presAssocID="{2FB7EBA1-1B5E-47A9-9F01-B4909EAEEF82}" presName="background2" presStyleLbl="asst1" presStyleIdx="2" presStyleCnt="4"/>
      <dgm:spPr/>
    </dgm:pt>
    <dgm:pt modelId="{AC258BB6-8439-48EF-ACB0-6C7D3E29BF59}" type="pres">
      <dgm:prSet presAssocID="{2FB7EBA1-1B5E-47A9-9F01-B4909EAEEF8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120EB1-4EA8-43B5-8A59-68E4238C3285}" type="pres">
      <dgm:prSet presAssocID="{2FB7EBA1-1B5E-47A9-9F01-B4909EAEEF82}" presName="hierChild3" presStyleCnt="0"/>
      <dgm:spPr/>
    </dgm:pt>
    <dgm:pt modelId="{3B86BAC6-C933-41D6-8C4A-82C77868E902}" type="pres">
      <dgm:prSet presAssocID="{4DDFC993-AEA4-4BBD-BDED-606012DD57AE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3E63C7F-A24E-40E4-8386-40A1C8D6EF9E}" type="pres">
      <dgm:prSet presAssocID="{D413CB46-8AEE-4C63-BE08-D757F0A5EE21}" presName="hierRoot3" presStyleCnt="0"/>
      <dgm:spPr/>
    </dgm:pt>
    <dgm:pt modelId="{6507DB38-2F25-4B83-9BE0-6DFDC088C52A}" type="pres">
      <dgm:prSet presAssocID="{D413CB46-8AEE-4C63-BE08-D757F0A5EE21}" presName="composite3" presStyleCnt="0"/>
      <dgm:spPr/>
    </dgm:pt>
    <dgm:pt modelId="{22F6CA08-F5E7-4FBB-A89E-AEED88A3D13B}" type="pres">
      <dgm:prSet presAssocID="{D413CB46-8AEE-4C63-BE08-D757F0A5EE21}" presName="background3" presStyleLbl="asst1" presStyleIdx="3" presStyleCnt="4"/>
      <dgm:spPr/>
    </dgm:pt>
    <dgm:pt modelId="{6C5711F6-38E5-414D-8043-76B3649F93A9}" type="pres">
      <dgm:prSet presAssocID="{D413CB46-8AEE-4C63-BE08-D757F0A5EE2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89835-F3EB-46E1-BABC-2333E5895886}" type="pres">
      <dgm:prSet presAssocID="{D413CB46-8AEE-4C63-BE08-D757F0A5EE21}" presName="hierChild4" presStyleCnt="0"/>
      <dgm:spPr/>
    </dgm:pt>
  </dgm:ptLst>
  <dgm:cxnLst>
    <dgm:cxn modelId="{3493D1A4-34E7-4FEC-A584-CBBF4B7EAD9A}" type="presOf" srcId="{F6713824-2BC7-4A7D-893C-AE0590660DBA}" destId="{656BF540-BB4C-427D-B4C3-AA84D8194F82}" srcOrd="0" destOrd="0" presId="urn:microsoft.com/office/officeart/2005/8/layout/hierarchy1"/>
    <dgm:cxn modelId="{9F085931-F793-4209-AC13-0AF9D820EDEC}" srcId="{F27999A3-B23C-441C-92E2-F8F7C233E538}" destId="{464F26FE-6BBD-48B9-AF93-196529B8E0A0}" srcOrd="0" destOrd="0" parTransId="{78FCC326-BF25-45CF-B6BB-2C8690506A21}" sibTransId="{69365665-4456-4D4F-AA48-EDFDB9D79D57}"/>
    <dgm:cxn modelId="{C011D0B3-076A-44B3-850F-AD528F8D03E0}" type="presOf" srcId="{57C30106-04AC-47B6-9052-24A24E362F25}" destId="{8A6D3B78-36D2-4FBD-AD49-CCC047F6C765}" srcOrd="0" destOrd="0" presId="urn:microsoft.com/office/officeart/2005/8/layout/hierarchy1"/>
    <dgm:cxn modelId="{8D5CE6D5-D4F4-493A-A1FA-369C539A7657}" srcId="{2FB7EBA1-1B5E-47A9-9F01-B4909EAEEF82}" destId="{D413CB46-8AEE-4C63-BE08-D757F0A5EE21}" srcOrd="0" destOrd="0" parTransId="{4DDFC993-AEA4-4BBD-BDED-606012DD57AE}" sibTransId="{7A3C7B74-2673-429D-9D2C-A3E0304E94F0}"/>
    <dgm:cxn modelId="{7A5C2CAD-EBD1-4307-B82F-F509E8EA3499}" srcId="{EC18DD96-5AFB-4DCF-B3FA-A8302C916D8A}" destId="{F6713824-2BC7-4A7D-893C-AE0590660DBA}" srcOrd="0" destOrd="0" parTransId="{F4E96AB4-F315-47E9-A1AA-38677C67FED6}" sibTransId="{BC095447-D6EA-40BF-944C-44C989527E6A}"/>
    <dgm:cxn modelId="{593145B1-F19A-4A48-B20F-2BE22F3943E9}" type="presOf" srcId="{2FB7EBA1-1B5E-47A9-9F01-B4909EAEEF82}" destId="{AC258BB6-8439-48EF-ACB0-6C7D3E29BF59}" srcOrd="0" destOrd="0" presId="urn:microsoft.com/office/officeart/2005/8/layout/hierarchy1"/>
    <dgm:cxn modelId="{DE9B3D18-F637-4175-A8B6-2B519F7B5175}" type="presOf" srcId="{EC18DD96-5AFB-4DCF-B3FA-A8302C916D8A}" destId="{53C5527D-86A2-46DC-9849-7687B6582E97}" srcOrd="0" destOrd="0" presId="urn:microsoft.com/office/officeart/2005/8/layout/hierarchy1"/>
    <dgm:cxn modelId="{1007B131-D6F9-49FE-9C67-910BCB7AFB07}" type="presOf" srcId="{F4E96AB4-F315-47E9-A1AA-38677C67FED6}" destId="{E31A850F-CCA7-4256-AFFB-FFC0D03A600C}" srcOrd="0" destOrd="0" presId="urn:microsoft.com/office/officeart/2005/8/layout/hierarchy1"/>
    <dgm:cxn modelId="{F7ED93C4-9E7B-4921-A24A-D6F22548417F}" type="presOf" srcId="{464F26FE-6BBD-48B9-AF93-196529B8E0A0}" destId="{F456D4C2-966A-41E8-8943-76612E0BF222}" srcOrd="0" destOrd="0" presId="urn:microsoft.com/office/officeart/2005/8/layout/hierarchy1"/>
    <dgm:cxn modelId="{E902C457-E64C-421E-8713-B7A739008213}" type="presOf" srcId="{D413CB46-8AEE-4C63-BE08-D757F0A5EE21}" destId="{6C5711F6-38E5-414D-8043-76B3649F93A9}" srcOrd="0" destOrd="0" presId="urn:microsoft.com/office/officeart/2005/8/layout/hierarchy1"/>
    <dgm:cxn modelId="{29076500-96F9-4223-AECD-35BA86CDD49D}" type="presOf" srcId="{4DDFC993-AEA4-4BBD-BDED-606012DD57AE}" destId="{3B86BAC6-C933-41D6-8C4A-82C77868E902}" srcOrd="0" destOrd="0" presId="urn:microsoft.com/office/officeart/2005/8/layout/hierarchy1"/>
    <dgm:cxn modelId="{453C9A0D-9942-4AC2-9B1A-0D60ED5280B6}" type="presOf" srcId="{65883370-5387-495F-A979-6535601819BD}" destId="{A92104D6-10EF-4E25-AF40-0E73E3532C95}" srcOrd="0" destOrd="0" presId="urn:microsoft.com/office/officeart/2005/8/layout/hierarchy1"/>
    <dgm:cxn modelId="{3FFCD650-932C-4F5D-A687-4DDFC33E07DD}" srcId="{464F26FE-6BBD-48B9-AF93-196529B8E0A0}" destId="{2FB7EBA1-1B5E-47A9-9F01-B4909EAEEF82}" srcOrd="1" destOrd="0" parTransId="{57C30106-04AC-47B6-9052-24A24E362F25}" sibTransId="{917785D7-E550-4A33-894B-E4BEA5168327}"/>
    <dgm:cxn modelId="{F849456F-2FBC-44E8-BDCE-D4C221EAC52F}" type="presOf" srcId="{F27999A3-B23C-441C-92E2-F8F7C233E538}" destId="{E7B05983-660B-4786-84F1-DD6DEC5BF24C}" srcOrd="0" destOrd="0" presId="urn:microsoft.com/office/officeart/2005/8/layout/hierarchy1"/>
    <dgm:cxn modelId="{383A0621-F305-4100-8D66-BD183A258B62}" srcId="{464F26FE-6BBD-48B9-AF93-196529B8E0A0}" destId="{EC18DD96-5AFB-4DCF-B3FA-A8302C916D8A}" srcOrd="0" destOrd="0" parTransId="{65883370-5387-495F-A979-6535601819BD}" sibTransId="{B05636EB-75E5-4A16-8DB1-002FA33B0589}"/>
    <dgm:cxn modelId="{A160FEC7-F37C-4CAA-9250-AB7FCCB6C14E}" type="presParOf" srcId="{E7B05983-660B-4786-84F1-DD6DEC5BF24C}" destId="{5240851B-D3C1-44FF-8E62-B387D021DA41}" srcOrd="0" destOrd="0" presId="urn:microsoft.com/office/officeart/2005/8/layout/hierarchy1"/>
    <dgm:cxn modelId="{75347738-1D64-4973-98E4-B1467C348C3F}" type="presParOf" srcId="{5240851B-D3C1-44FF-8E62-B387D021DA41}" destId="{9DDA8B23-4A5D-4DC1-B11F-3B2B74A811F0}" srcOrd="0" destOrd="0" presId="urn:microsoft.com/office/officeart/2005/8/layout/hierarchy1"/>
    <dgm:cxn modelId="{6612341C-40A8-4F8F-BB55-197EEE19FA08}" type="presParOf" srcId="{9DDA8B23-4A5D-4DC1-B11F-3B2B74A811F0}" destId="{8AB12A26-C6AF-43E7-BF61-D0DAAE9BD633}" srcOrd="0" destOrd="0" presId="urn:microsoft.com/office/officeart/2005/8/layout/hierarchy1"/>
    <dgm:cxn modelId="{8046980C-45DE-4402-8BF9-7357D54C163E}" type="presParOf" srcId="{9DDA8B23-4A5D-4DC1-B11F-3B2B74A811F0}" destId="{F456D4C2-966A-41E8-8943-76612E0BF222}" srcOrd="1" destOrd="0" presId="urn:microsoft.com/office/officeart/2005/8/layout/hierarchy1"/>
    <dgm:cxn modelId="{E7E609AC-9B44-464D-B07B-0024D95F43B2}" type="presParOf" srcId="{5240851B-D3C1-44FF-8E62-B387D021DA41}" destId="{07C980A3-CDE0-4DFB-AC52-337B8D1D00CF}" srcOrd="1" destOrd="0" presId="urn:microsoft.com/office/officeart/2005/8/layout/hierarchy1"/>
    <dgm:cxn modelId="{BFEFA922-CDE3-41A5-B4AA-7ECD00877374}" type="presParOf" srcId="{07C980A3-CDE0-4DFB-AC52-337B8D1D00CF}" destId="{A92104D6-10EF-4E25-AF40-0E73E3532C95}" srcOrd="0" destOrd="0" presId="urn:microsoft.com/office/officeart/2005/8/layout/hierarchy1"/>
    <dgm:cxn modelId="{59EB4459-FB67-4712-9B4B-B1E9CE4281D2}" type="presParOf" srcId="{07C980A3-CDE0-4DFB-AC52-337B8D1D00CF}" destId="{E4392EBF-9E9A-499C-A622-E9B19C352544}" srcOrd="1" destOrd="0" presId="urn:microsoft.com/office/officeart/2005/8/layout/hierarchy1"/>
    <dgm:cxn modelId="{A3FDE9FE-B09C-427A-A001-8CC69EF84051}" type="presParOf" srcId="{E4392EBF-9E9A-499C-A622-E9B19C352544}" destId="{0946EE82-3C7A-4184-BC3C-C33C39388A89}" srcOrd="0" destOrd="0" presId="urn:microsoft.com/office/officeart/2005/8/layout/hierarchy1"/>
    <dgm:cxn modelId="{68FC91FE-F85E-4801-A52F-178B93B06B55}" type="presParOf" srcId="{0946EE82-3C7A-4184-BC3C-C33C39388A89}" destId="{0FD508F7-61FD-4481-8B4F-57F4EBDF9E39}" srcOrd="0" destOrd="0" presId="urn:microsoft.com/office/officeart/2005/8/layout/hierarchy1"/>
    <dgm:cxn modelId="{7D249DC4-8572-44A4-8B0E-84A826978FE1}" type="presParOf" srcId="{0946EE82-3C7A-4184-BC3C-C33C39388A89}" destId="{53C5527D-86A2-46DC-9849-7687B6582E97}" srcOrd="1" destOrd="0" presId="urn:microsoft.com/office/officeart/2005/8/layout/hierarchy1"/>
    <dgm:cxn modelId="{886B9085-A039-46C6-99A2-F438769B26EC}" type="presParOf" srcId="{E4392EBF-9E9A-499C-A622-E9B19C352544}" destId="{9698806F-5206-4509-A927-D55F387A2717}" srcOrd="1" destOrd="0" presId="urn:microsoft.com/office/officeart/2005/8/layout/hierarchy1"/>
    <dgm:cxn modelId="{D4D16CD9-7688-464C-BAE9-A57D8DBE3551}" type="presParOf" srcId="{9698806F-5206-4509-A927-D55F387A2717}" destId="{E31A850F-CCA7-4256-AFFB-FFC0D03A600C}" srcOrd="0" destOrd="0" presId="urn:microsoft.com/office/officeart/2005/8/layout/hierarchy1"/>
    <dgm:cxn modelId="{A450D0B1-0D51-482B-8041-62093D6B5436}" type="presParOf" srcId="{9698806F-5206-4509-A927-D55F387A2717}" destId="{DDB9436B-5EF6-46BB-87D3-B46E8E9972D6}" srcOrd="1" destOrd="0" presId="urn:microsoft.com/office/officeart/2005/8/layout/hierarchy1"/>
    <dgm:cxn modelId="{631A55DC-663D-49D0-8985-8D0ECAD49E5D}" type="presParOf" srcId="{DDB9436B-5EF6-46BB-87D3-B46E8E9972D6}" destId="{CEE5D797-BB12-4512-A2B3-6FA70BD3687E}" srcOrd="0" destOrd="0" presId="urn:microsoft.com/office/officeart/2005/8/layout/hierarchy1"/>
    <dgm:cxn modelId="{7F1E31F1-6E7A-4CD0-84DF-5D0B0C39A758}" type="presParOf" srcId="{CEE5D797-BB12-4512-A2B3-6FA70BD3687E}" destId="{6CB704F0-0D7A-409F-A7B3-E5D2693C7FCA}" srcOrd="0" destOrd="0" presId="urn:microsoft.com/office/officeart/2005/8/layout/hierarchy1"/>
    <dgm:cxn modelId="{43794C2B-FDBC-4A73-8030-CC25C04414C3}" type="presParOf" srcId="{CEE5D797-BB12-4512-A2B3-6FA70BD3687E}" destId="{656BF540-BB4C-427D-B4C3-AA84D8194F82}" srcOrd="1" destOrd="0" presId="urn:microsoft.com/office/officeart/2005/8/layout/hierarchy1"/>
    <dgm:cxn modelId="{C4A7C9FC-C509-4206-8498-6647481BAF12}" type="presParOf" srcId="{DDB9436B-5EF6-46BB-87D3-B46E8E9972D6}" destId="{479F4AA4-3AEC-45D7-A153-770BEB3AB5B5}" srcOrd="1" destOrd="0" presId="urn:microsoft.com/office/officeart/2005/8/layout/hierarchy1"/>
    <dgm:cxn modelId="{1795743F-3A64-44C0-B16C-02D1661DFC06}" type="presParOf" srcId="{07C980A3-CDE0-4DFB-AC52-337B8D1D00CF}" destId="{8A6D3B78-36D2-4FBD-AD49-CCC047F6C765}" srcOrd="2" destOrd="0" presId="urn:microsoft.com/office/officeart/2005/8/layout/hierarchy1"/>
    <dgm:cxn modelId="{62F59E12-779F-4DD6-84B1-A762AE901B3F}" type="presParOf" srcId="{07C980A3-CDE0-4DFB-AC52-337B8D1D00CF}" destId="{34DE13BB-C246-4D58-90B6-B7A3418FE9A8}" srcOrd="3" destOrd="0" presId="urn:microsoft.com/office/officeart/2005/8/layout/hierarchy1"/>
    <dgm:cxn modelId="{3CA6954E-6DB9-4061-9EE3-6383EB6C00CA}" type="presParOf" srcId="{34DE13BB-C246-4D58-90B6-B7A3418FE9A8}" destId="{55270046-432B-46E1-9482-526FF5F6817F}" srcOrd="0" destOrd="0" presId="urn:microsoft.com/office/officeart/2005/8/layout/hierarchy1"/>
    <dgm:cxn modelId="{F2509DD8-BB53-4E49-A5A4-B91D551ED478}" type="presParOf" srcId="{55270046-432B-46E1-9482-526FF5F6817F}" destId="{49EFB7AC-3E1D-4BA6-A37B-CD7AB2FF8451}" srcOrd="0" destOrd="0" presId="urn:microsoft.com/office/officeart/2005/8/layout/hierarchy1"/>
    <dgm:cxn modelId="{768BD7D3-BA01-4A22-A75A-2C6475184D77}" type="presParOf" srcId="{55270046-432B-46E1-9482-526FF5F6817F}" destId="{AC258BB6-8439-48EF-ACB0-6C7D3E29BF59}" srcOrd="1" destOrd="0" presId="urn:microsoft.com/office/officeart/2005/8/layout/hierarchy1"/>
    <dgm:cxn modelId="{59A851EE-5732-4796-826E-14B9A87ACCB7}" type="presParOf" srcId="{34DE13BB-C246-4D58-90B6-B7A3418FE9A8}" destId="{E4120EB1-4EA8-43B5-8A59-68E4238C3285}" srcOrd="1" destOrd="0" presId="urn:microsoft.com/office/officeart/2005/8/layout/hierarchy1"/>
    <dgm:cxn modelId="{B6E6028D-C692-4CD6-90C8-28CE39E3E329}" type="presParOf" srcId="{E4120EB1-4EA8-43B5-8A59-68E4238C3285}" destId="{3B86BAC6-C933-41D6-8C4A-82C77868E902}" srcOrd="0" destOrd="0" presId="urn:microsoft.com/office/officeart/2005/8/layout/hierarchy1"/>
    <dgm:cxn modelId="{D8EF6D5C-0CCB-4050-B3EC-71D1C03FBA56}" type="presParOf" srcId="{E4120EB1-4EA8-43B5-8A59-68E4238C3285}" destId="{F3E63C7F-A24E-40E4-8386-40A1C8D6EF9E}" srcOrd="1" destOrd="0" presId="urn:microsoft.com/office/officeart/2005/8/layout/hierarchy1"/>
    <dgm:cxn modelId="{B869B442-A9CA-4C52-ABF8-1C25E55B8278}" type="presParOf" srcId="{F3E63C7F-A24E-40E4-8386-40A1C8D6EF9E}" destId="{6507DB38-2F25-4B83-9BE0-6DFDC088C52A}" srcOrd="0" destOrd="0" presId="urn:microsoft.com/office/officeart/2005/8/layout/hierarchy1"/>
    <dgm:cxn modelId="{52C4EBD5-DC36-4AD2-949B-C96ADE33E284}" type="presParOf" srcId="{6507DB38-2F25-4B83-9BE0-6DFDC088C52A}" destId="{22F6CA08-F5E7-4FBB-A89E-AEED88A3D13B}" srcOrd="0" destOrd="0" presId="urn:microsoft.com/office/officeart/2005/8/layout/hierarchy1"/>
    <dgm:cxn modelId="{2B36DD77-BD0C-4DE6-93C9-2BF1E0D6A465}" type="presParOf" srcId="{6507DB38-2F25-4B83-9BE0-6DFDC088C52A}" destId="{6C5711F6-38E5-414D-8043-76B3649F93A9}" srcOrd="1" destOrd="0" presId="urn:microsoft.com/office/officeart/2005/8/layout/hierarchy1"/>
    <dgm:cxn modelId="{A41E8161-8F15-408C-AC9C-6269EACA4E97}" type="presParOf" srcId="{F3E63C7F-A24E-40E4-8386-40A1C8D6EF9E}" destId="{D8989835-F3EB-46E1-BABC-2333E58958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5B416B-315D-4B0E-A2E1-A73504397523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5AFA14-A126-4E22-9E75-808DB85ED037}">
      <dgm:prSet phldrT="[Текст]"/>
      <dgm:spPr/>
      <dgm:t>
        <a:bodyPr/>
        <a:lstStyle/>
        <a:p>
          <a:r>
            <a:rPr lang="ru-RU" b="0" dirty="0" smtClean="0"/>
            <a:t>Международная сеть по выводу из эксплуатации (</a:t>
          </a:r>
          <a:r>
            <a:rPr lang="en-US" b="0" dirty="0" smtClean="0"/>
            <a:t>IDN)</a:t>
          </a:r>
          <a:endParaRPr lang="ru-RU" b="0" dirty="0"/>
        </a:p>
      </dgm:t>
    </dgm:pt>
    <dgm:pt modelId="{8633BB2D-9123-48E5-A332-1536F358A03B}" type="parTrans" cxnId="{87B12596-DB4F-4B65-9C03-EE81C3ECB6A2}">
      <dgm:prSet/>
      <dgm:spPr/>
      <dgm:t>
        <a:bodyPr/>
        <a:lstStyle/>
        <a:p>
          <a:endParaRPr lang="ru-RU" b="0"/>
        </a:p>
      </dgm:t>
    </dgm:pt>
    <dgm:pt modelId="{9BFEFBA7-7BCE-4146-B3F6-B0E645B078D3}" type="sibTrans" cxnId="{87B12596-DB4F-4B65-9C03-EE81C3ECB6A2}">
      <dgm:prSet/>
      <dgm:spPr/>
      <dgm:t>
        <a:bodyPr/>
        <a:lstStyle/>
        <a:p>
          <a:endParaRPr lang="ru-RU" b="0"/>
        </a:p>
      </dgm:t>
    </dgm:pt>
    <dgm:pt modelId="{9B1ABD14-D590-46A4-AACA-30CDC1EFA894}">
      <dgm:prSet phldrT="[Текст]"/>
      <dgm:spPr/>
      <dgm:t>
        <a:bodyPr/>
        <a:lstStyle/>
        <a:p>
          <a:r>
            <a:rPr lang="ru-RU" b="0" dirty="0" smtClean="0"/>
            <a:t>Проект «Ограничения для реализации программ вывода из эксплуатации и восстановления окружающей среды» (</a:t>
          </a:r>
          <a:r>
            <a:rPr lang="en-US" b="0" dirty="0" smtClean="0"/>
            <a:t>CIDER project</a:t>
          </a:r>
          <a:r>
            <a:rPr lang="ru-RU" b="0" dirty="0" smtClean="0"/>
            <a:t>)</a:t>
          </a:r>
          <a:endParaRPr lang="ru-RU" b="0" dirty="0"/>
        </a:p>
      </dgm:t>
    </dgm:pt>
    <dgm:pt modelId="{4D164283-5DD7-4BBC-B274-476C04785A30}" type="parTrans" cxnId="{6F10527B-1514-425B-AC39-B95F6E38EE86}">
      <dgm:prSet/>
      <dgm:spPr/>
      <dgm:t>
        <a:bodyPr/>
        <a:lstStyle/>
        <a:p>
          <a:endParaRPr lang="ru-RU" b="0"/>
        </a:p>
      </dgm:t>
    </dgm:pt>
    <dgm:pt modelId="{D5BEEEF7-4A8C-4D8E-BAB3-280459923C39}" type="sibTrans" cxnId="{6F10527B-1514-425B-AC39-B95F6E38EE86}">
      <dgm:prSet/>
      <dgm:spPr/>
      <dgm:t>
        <a:bodyPr/>
        <a:lstStyle/>
        <a:p>
          <a:endParaRPr lang="ru-RU" b="0"/>
        </a:p>
      </dgm:t>
    </dgm:pt>
    <dgm:pt modelId="{E1EA8F83-34AD-47E9-A254-2CA0C3FBDA6D}">
      <dgm:prSet phldrT="[Текст]"/>
      <dgm:spPr/>
      <dgm:t>
        <a:bodyPr/>
        <a:lstStyle/>
        <a:p>
          <a:r>
            <a:rPr lang="ru-RU" b="0" dirty="0" smtClean="0"/>
            <a:t>Демонстрационный проект по выводу из эксплуатации исследовательских реакторов</a:t>
          </a:r>
          <a:r>
            <a:rPr lang="en-US" b="0" dirty="0" smtClean="0"/>
            <a:t> (R2D2) </a:t>
          </a:r>
          <a:endParaRPr lang="ru-RU" b="0" dirty="0"/>
        </a:p>
      </dgm:t>
    </dgm:pt>
    <dgm:pt modelId="{7D4866BA-9E46-4F4A-9667-B3CB468C0F8D}" type="parTrans" cxnId="{4BF7C7DF-BE8C-486E-B5A5-27BAC773D311}">
      <dgm:prSet/>
      <dgm:spPr/>
      <dgm:t>
        <a:bodyPr/>
        <a:lstStyle/>
        <a:p>
          <a:endParaRPr lang="ru-RU" b="0"/>
        </a:p>
      </dgm:t>
    </dgm:pt>
    <dgm:pt modelId="{FDA13F19-D423-468A-8E0F-37CA9C7EEB87}" type="sibTrans" cxnId="{4BF7C7DF-BE8C-486E-B5A5-27BAC773D311}">
      <dgm:prSet/>
      <dgm:spPr/>
      <dgm:t>
        <a:bodyPr/>
        <a:lstStyle/>
        <a:p>
          <a:endParaRPr lang="ru-RU" b="0"/>
        </a:p>
      </dgm:t>
    </dgm:pt>
    <dgm:pt modelId="{69BCCF44-F28F-4E44-ADF8-D40D02B408FC}">
      <dgm:prSet/>
      <dgm:spPr/>
      <dgm:t>
        <a:bodyPr/>
        <a:lstStyle/>
        <a:p>
          <a:r>
            <a:rPr lang="ru-RU" b="0" dirty="0" smtClean="0"/>
            <a:t>Международный проект по управлению выводом из эксплуатации и реабилитацией поврежденных ядерных установок (</a:t>
          </a:r>
          <a:r>
            <a:rPr lang="en-US" b="0" dirty="0" smtClean="0"/>
            <a:t>DAROD</a:t>
          </a:r>
          <a:r>
            <a:rPr lang="ru-RU" b="0" dirty="0" smtClean="0"/>
            <a:t>)</a:t>
          </a:r>
          <a:endParaRPr lang="ru-RU" b="0" dirty="0"/>
        </a:p>
      </dgm:t>
    </dgm:pt>
    <dgm:pt modelId="{82C1DC18-53C1-43B0-B8ED-98E70D8A3764}" type="parTrans" cxnId="{BA0368D6-CFC3-4416-8C66-BA349F2D217C}">
      <dgm:prSet/>
      <dgm:spPr/>
      <dgm:t>
        <a:bodyPr/>
        <a:lstStyle/>
        <a:p>
          <a:endParaRPr lang="ru-RU" b="0"/>
        </a:p>
      </dgm:t>
    </dgm:pt>
    <dgm:pt modelId="{F20B42F0-A45E-4356-92C9-E9EF5574DC3B}" type="sibTrans" cxnId="{BA0368D6-CFC3-4416-8C66-BA349F2D217C}">
      <dgm:prSet/>
      <dgm:spPr/>
      <dgm:t>
        <a:bodyPr/>
        <a:lstStyle/>
        <a:p>
          <a:endParaRPr lang="ru-RU" b="0"/>
        </a:p>
      </dgm:t>
    </dgm:pt>
    <dgm:pt modelId="{9BC45DE9-1BD5-470C-A0F0-E82CD72B035E}" type="pres">
      <dgm:prSet presAssocID="{ED5B416B-315D-4B0E-A2E1-A7350439752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5A0503-E311-4412-873C-3F4754FEFFF3}" type="pres">
      <dgm:prSet presAssocID="{0A5AFA14-A126-4E22-9E75-808DB85ED037}" presName="circle1" presStyleLbl="node1" presStyleIdx="0" presStyleCnt="4"/>
      <dgm:spPr/>
    </dgm:pt>
    <dgm:pt modelId="{D89DC022-F897-4A0C-912F-10995B22EAC9}" type="pres">
      <dgm:prSet presAssocID="{0A5AFA14-A126-4E22-9E75-808DB85ED037}" presName="space" presStyleCnt="0"/>
      <dgm:spPr/>
    </dgm:pt>
    <dgm:pt modelId="{545C6ED8-8A9E-44C0-9D39-31A5AD06A479}" type="pres">
      <dgm:prSet presAssocID="{0A5AFA14-A126-4E22-9E75-808DB85ED037}" presName="rect1" presStyleLbl="alignAcc1" presStyleIdx="0" presStyleCnt="4" custLinFactNeighborX="570" custLinFactNeighborY="8008"/>
      <dgm:spPr/>
      <dgm:t>
        <a:bodyPr/>
        <a:lstStyle/>
        <a:p>
          <a:endParaRPr lang="ru-RU"/>
        </a:p>
      </dgm:t>
    </dgm:pt>
    <dgm:pt modelId="{BD3CA2DE-592A-4065-9BF2-A5713D07AF34}" type="pres">
      <dgm:prSet presAssocID="{9B1ABD14-D590-46A4-AACA-30CDC1EFA894}" presName="vertSpace2" presStyleLbl="node1" presStyleIdx="0" presStyleCnt="4"/>
      <dgm:spPr/>
    </dgm:pt>
    <dgm:pt modelId="{E5659B15-3B96-4A7B-B435-DF6C4DB789F8}" type="pres">
      <dgm:prSet presAssocID="{9B1ABD14-D590-46A4-AACA-30CDC1EFA894}" presName="circle2" presStyleLbl="node1" presStyleIdx="1" presStyleCnt="4"/>
      <dgm:spPr/>
    </dgm:pt>
    <dgm:pt modelId="{43A5154C-1A36-4CB2-878C-070833CFADFE}" type="pres">
      <dgm:prSet presAssocID="{9B1ABD14-D590-46A4-AACA-30CDC1EFA894}" presName="rect2" presStyleLbl="alignAcc1" presStyleIdx="1" presStyleCnt="4"/>
      <dgm:spPr/>
      <dgm:t>
        <a:bodyPr/>
        <a:lstStyle/>
        <a:p>
          <a:endParaRPr lang="ru-RU"/>
        </a:p>
      </dgm:t>
    </dgm:pt>
    <dgm:pt modelId="{1E760A53-EAB3-4C97-BE79-E98A907EE783}" type="pres">
      <dgm:prSet presAssocID="{69BCCF44-F28F-4E44-ADF8-D40D02B408FC}" presName="vertSpace3" presStyleLbl="node1" presStyleIdx="1" presStyleCnt="4"/>
      <dgm:spPr/>
    </dgm:pt>
    <dgm:pt modelId="{68A9A580-32C0-4AFC-872F-521941900AE8}" type="pres">
      <dgm:prSet presAssocID="{69BCCF44-F28F-4E44-ADF8-D40D02B408FC}" presName="circle3" presStyleLbl="node1" presStyleIdx="2" presStyleCnt="4"/>
      <dgm:spPr/>
    </dgm:pt>
    <dgm:pt modelId="{4CA06E56-BEFF-4BB2-9B16-6342E79A0DF0}" type="pres">
      <dgm:prSet presAssocID="{69BCCF44-F28F-4E44-ADF8-D40D02B408FC}" presName="rect3" presStyleLbl="alignAcc1" presStyleIdx="2" presStyleCnt="4"/>
      <dgm:spPr/>
      <dgm:t>
        <a:bodyPr/>
        <a:lstStyle/>
        <a:p>
          <a:endParaRPr lang="ru-RU"/>
        </a:p>
      </dgm:t>
    </dgm:pt>
    <dgm:pt modelId="{FB95AA9C-F486-4923-90FD-9F4B178D0064}" type="pres">
      <dgm:prSet presAssocID="{E1EA8F83-34AD-47E9-A254-2CA0C3FBDA6D}" presName="vertSpace4" presStyleLbl="node1" presStyleIdx="2" presStyleCnt="4"/>
      <dgm:spPr/>
    </dgm:pt>
    <dgm:pt modelId="{9CA074EF-596A-444D-8565-E132EF4B9B09}" type="pres">
      <dgm:prSet presAssocID="{E1EA8F83-34AD-47E9-A254-2CA0C3FBDA6D}" presName="circle4" presStyleLbl="node1" presStyleIdx="3" presStyleCnt="4"/>
      <dgm:spPr/>
    </dgm:pt>
    <dgm:pt modelId="{2FAA60E6-D585-4E80-9B1C-B4D555441B1A}" type="pres">
      <dgm:prSet presAssocID="{E1EA8F83-34AD-47E9-A254-2CA0C3FBDA6D}" presName="rect4" presStyleLbl="alignAcc1" presStyleIdx="3" presStyleCnt="4"/>
      <dgm:spPr/>
      <dgm:t>
        <a:bodyPr/>
        <a:lstStyle/>
        <a:p>
          <a:endParaRPr lang="ru-RU"/>
        </a:p>
      </dgm:t>
    </dgm:pt>
    <dgm:pt modelId="{246D48E2-BF98-4544-86B9-D423A7874EC8}" type="pres">
      <dgm:prSet presAssocID="{0A5AFA14-A126-4E22-9E75-808DB85ED03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3ED82-87D7-439B-91A9-9B2E65BA702E}" type="pres">
      <dgm:prSet presAssocID="{9B1ABD14-D590-46A4-AACA-30CDC1EFA89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8C312-7F7B-40BA-B1F1-D5FB0556FB91}" type="pres">
      <dgm:prSet presAssocID="{69BCCF44-F28F-4E44-ADF8-D40D02B408F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CC5A5-B64E-4E60-B5CF-1A62734DEFDB}" type="pres">
      <dgm:prSet presAssocID="{E1EA8F83-34AD-47E9-A254-2CA0C3FBDA6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0527B-1514-425B-AC39-B95F6E38EE86}" srcId="{ED5B416B-315D-4B0E-A2E1-A73504397523}" destId="{9B1ABD14-D590-46A4-AACA-30CDC1EFA894}" srcOrd="1" destOrd="0" parTransId="{4D164283-5DD7-4BBC-B274-476C04785A30}" sibTransId="{D5BEEEF7-4A8C-4D8E-BAB3-280459923C39}"/>
    <dgm:cxn modelId="{A114E45E-73C5-413F-9F3E-2CA9FE1BA057}" type="presOf" srcId="{9B1ABD14-D590-46A4-AACA-30CDC1EFA894}" destId="{43A5154C-1A36-4CB2-878C-070833CFADFE}" srcOrd="0" destOrd="0" presId="urn:microsoft.com/office/officeart/2005/8/layout/target3"/>
    <dgm:cxn modelId="{87B12596-DB4F-4B65-9C03-EE81C3ECB6A2}" srcId="{ED5B416B-315D-4B0E-A2E1-A73504397523}" destId="{0A5AFA14-A126-4E22-9E75-808DB85ED037}" srcOrd="0" destOrd="0" parTransId="{8633BB2D-9123-48E5-A332-1536F358A03B}" sibTransId="{9BFEFBA7-7BCE-4146-B3F6-B0E645B078D3}"/>
    <dgm:cxn modelId="{27550977-D887-4F37-9272-693DC22A210A}" type="presOf" srcId="{69BCCF44-F28F-4E44-ADF8-D40D02B408FC}" destId="{4CA06E56-BEFF-4BB2-9B16-6342E79A0DF0}" srcOrd="0" destOrd="0" presId="urn:microsoft.com/office/officeart/2005/8/layout/target3"/>
    <dgm:cxn modelId="{7DC2C8A0-F93D-4B00-8193-2712F81375CF}" type="presOf" srcId="{ED5B416B-315D-4B0E-A2E1-A73504397523}" destId="{9BC45DE9-1BD5-470C-A0F0-E82CD72B035E}" srcOrd="0" destOrd="0" presId="urn:microsoft.com/office/officeart/2005/8/layout/target3"/>
    <dgm:cxn modelId="{4BF7C7DF-BE8C-486E-B5A5-27BAC773D311}" srcId="{ED5B416B-315D-4B0E-A2E1-A73504397523}" destId="{E1EA8F83-34AD-47E9-A254-2CA0C3FBDA6D}" srcOrd="3" destOrd="0" parTransId="{7D4866BA-9E46-4F4A-9667-B3CB468C0F8D}" sibTransId="{FDA13F19-D423-468A-8E0F-37CA9C7EEB87}"/>
    <dgm:cxn modelId="{993264E8-B031-49BB-8608-F7153915B07A}" type="presOf" srcId="{E1EA8F83-34AD-47E9-A254-2CA0C3FBDA6D}" destId="{760CC5A5-B64E-4E60-B5CF-1A62734DEFDB}" srcOrd="1" destOrd="0" presId="urn:microsoft.com/office/officeart/2005/8/layout/target3"/>
    <dgm:cxn modelId="{BA0368D6-CFC3-4416-8C66-BA349F2D217C}" srcId="{ED5B416B-315D-4B0E-A2E1-A73504397523}" destId="{69BCCF44-F28F-4E44-ADF8-D40D02B408FC}" srcOrd="2" destOrd="0" parTransId="{82C1DC18-53C1-43B0-B8ED-98E70D8A3764}" sibTransId="{F20B42F0-A45E-4356-92C9-E9EF5574DC3B}"/>
    <dgm:cxn modelId="{B6D1AD9E-16A1-4E28-A989-C85C80BB2602}" type="presOf" srcId="{9B1ABD14-D590-46A4-AACA-30CDC1EFA894}" destId="{6F13ED82-87D7-439B-91A9-9B2E65BA702E}" srcOrd="1" destOrd="0" presId="urn:microsoft.com/office/officeart/2005/8/layout/target3"/>
    <dgm:cxn modelId="{8F9AEF2C-AE18-4E65-BFFF-F18E06B2F5C4}" type="presOf" srcId="{69BCCF44-F28F-4E44-ADF8-D40D02B408FC}" destId="{2F48C312-7F7B-40BA-B1F1-D5FB0556FB91}" srcOrd="1" destOrd="0" presId="urn:microsoft.com/office/officeart/2005/8/layout/target3"/>
    <dgm:cxn modelId="{BA55DB80-C03D-4073-A085-D31B89F04358}" type="presOf" srcId="{E1EA8F83-34AD-47E9-A254-2CA0C3FBDA6D}" destId="{2FAA60E6-D585-4E80-9B1C-B4D555441B1A}" srcOrd="0" destOrd="0" presId="urn:microsoft.com/office/officeart/2005/8/layout/target3"/>
    <dgm:cxn modelId="{8757A23F-3841-46BB-8211-2997542EDE6F}" type="presOf" srcId="{0A5AFA14-A126-4E22-9E75-808DB85ED037}" destId="{545C6ED8-8A9E-44C0-9D39-31A5AD06A479}" srcOrd="0" destOrd="0" presId="urn:microsoft.com/office/officeart/2005/8/layout/target3"/>
    <dgm:cxn modelId="{EEDC4AFC-630E-4EC6-AFBA-FFE34E4C1732}" type="presOf" srcId="{0A5AFA14-A126-4E22-9E75-808DB85ED037}" destId="{246D48E2-BF98-4544-86B9-D423A7874EC8}" srcOrd="1" destOrd="0" presId="urn:microsoft.com/office/officeart/2005/8/layout/target3"/>
    <dgm:cxn modelId="{4196B286-D94E-4F08-999A-B0207C2057E2}" type="presParOf" srcId="{9BC45DE9-1BD5-470C-A0F0-E82CD72B035E}" destId="{CF5A0503-E311-4412-873C-3F4754FEFFF3}" srcOrd="0" destOrd="0" presId="urn:microsoft.com/office/officeart/2005/8/layout/target3"/>
    <dgm:cxn modelId="{A9B811B2-6B4B-4BDF-AA3C-1DD6EFCFBA57}" type="presParOf" srcId="{9BC45DE9-1BD5-470C-A0F0-E82CD72B035E}" destId="{D89DC022-F897-4A0C-912F-10995B22EAC9}" srcOrd="1" destOrd="0" presId="urn:microsoft.com/office/officeart/2005/8/layout/target3"/>
    <dgm:cxn modelId="{50B9B13A-B9E6-4A9F-BAC6-CB9C52E706FF}" type="presParOf" srcId="{9BC45DE9-1BD5-470C-A0F0-E82CD72B035E}" destId="{545C6ED8-8A9E-44C0-9D39-31A5AD06A479}" srcOrd="2" destOrd="0" presId="urn:microsoft.com/office/officeart/2005/8/layout/target3"/>
    <dgm:cxn modelId="{A1BDF2A3-763D-48B6-BE67-24CBCD1C726A}" type="presParOf" srcId="{9BC45DE9-1BD5-470C-A0F0-E82CD72B035E}" destId="{BD3CA2DE-592A-4065-9BF2-A5713D07AF34}" srcOrd="3" destOrd="0" presId="urn:microsoft.com/office/officeart/2005/8/layout/target3"/>
    <dgm:cxn modelId="{D71336FA-5A4E-4D21-8F4F-7EE18ABE1E3A}" type="presParOf" srcId="{9BC45DE9-1BD5-470C-A0F0-E82CD72B035E}" destId="{E5659B15-3B96-4A7B-B435-DF6C4DB789F8}" srcOrd="4" destOrd="0" presId="urn:microsoft.com/office/officeart/2005/8/layout/target3"/>
    <dgm:cxn modelId="{DA65C8B8-5560-41EA-82DE-AC7C586F25C3}" type="presParOf" srcId="{9BC45DE9-1BD5-470C-A0F0-E82CD72B035E}" destId="{43A5154C-1A36-4CB2-878C-070833CFADFE}" srcOrd="5" destOrd="0" presId="urn:microsoft.com/office/officeart/2005/8/layout/target3"/>
    <dgm:cxn modelId="{E380AB4C-8D8A-45A3-9142-6027D6008AB6}" type="presParOf" srcId="{9BC45DE9-1BD5-470C-A0F0-E82CD72B035E}" destId="{1E760A53-EAB3-4C97-BE79-E98A907EE783}" srcOrd="6" destOrd="0" presId="urn:microsoft.com/office/officeart/2005/8/layout/target3"/>
    <dgm:cxn modelId="{18067D0E-5C50-4963-9454-0F5D1E2D784E}" type="presParOf" srcId="{9BC45DE9-1BD5-470C-A0F0-E82CD72B035E}" destId="{68A9A580-32C0-4AFC-872F-521941900AE8}" srcOrd="7" destOrd="0" presId="urn:microsoft.com/office/officeart/2005/8/layout/target3"/>
    <dgm:cxn modelId="{D56B6139-E2BD-4A38-8FBA-ED68555EA1C8}" type="presParOf" srcId="{9BC45DE9-1BD5-470C-A0F0-E82CD72B035E}" destId="{4CA06E56-BEFF-4BB2-9B16-6342E79A0DF0}" srcOrd="8" destOrd="0" presId="urn:microsoft.com/office/officeart/2005/8/layout/target3"/>
    <dgm:cxn modelId="{3215C170-6AD6-466C-AE29-09C9F648F016}" type="presParOf" srcId="{9BC45DE9-1BD5-470C-A0F0-E82CD72B035E}" destId="{FB95AA9C-F486-4923-90FD-9F4B178D0064}" srcOrd="9" destOrd="0" presId="urn:microsoft.com/office/officeart/2005/8/layout/target3"/>
    <dgm:cxn modelId="{D137C5DE-ABF1-4412-A373-5F6963AEBA35}" type="presParOf" srcId="{9BC45DE9-1BD5-470C-A0F0-E82CD72B035E}" destId="{9CA074EF-596A-444D-8565-E132EF4B9B09}" srcOrd="10" destOrd="0" presId="urn:microsoft.com/office/officeart/2005/8/layout/target3"/>
    <dgm:cxn modelId="{608B35E7-C8EC-4259-BC07-9BFBEE755BE5}" type="presParOf" srcId="{9BC45DE9-1BD5-470C-A0F0-E82CD72B035E}" destId="{2FAA60E6-D585-4E80-9B1C-B4D555441B1A}" srcOrd="11" destOrd="0" presId="urn:microsoft.com/office/officeart/2005/8/layout/target3"/>
    <dgm:cxn modelId="{7C7E8D40-67C1-4550-8C1F-F229C12F5A8A}" type="presParOf" srcId="{9BC45DE9-1BD5-470C-A0F0-E82CD72B035E}" destId="{246D48E2-BF98-4544-86B9-D423A7874EC8}" srcOrd="12" destOrd="0" presId="urn:microsoft.com/office/officeart/2005/8/layout/target3"/>
    <dgm:cxn modelId="{11D0A4F2-0167-460A-90BA-5F6D71793931}" type="presParOf" srcId="{9BC45DE9-1BD5-470C-A0F0-E82CD72B035E}" destId="{6F13ED82-87D7-439B-91A9-9B2E65BA702E}" srcOrd="13" destOrd="0" presId="urn:microsoft.com/office/officeart/2005/8/layout/target3"/>
    <dgm:cxn modelId="{9C7E334D-11B4-4654-855F-385C7D9B0AF6}" type="presParOf" srcId="{9BC45DE9-1BD5-470C-A0F0-E82CD72B035E}" destId="{2F48C312-7F7B-40BA-B1F1-D5FB0556FB91}" srcOrd="14" destOrd="0" presId="urn:microsoft.com/office/officeart/2005/8/layout/target3"/>
    <dgm:cxn modelId="{13E86266-679F-462A-9CDC-39879171B371}" type="presParOf" srcId="{9BC45DE9-1BD5-470C-A0F0-E82CD72B035E}" destId="{760CC5A5-B64E-4E60-B5CF-1A62734DEFD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2BEAEC-B231-4324-8F78-3835F30243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C5FF022-A591-4F27-8607-9D72BFE9C3E9}">
      <dgm:prSet phldrT="[Текст]"/>
      <dgm:spPr/>
      <dgm:t>
        <a:bodyPr/>
        <a:lstStyle/>
        <a:p>
          <a:r>
            <a:rPr lang="ru-RU" dirty="0" smtClean="0"/>
            <a:t>Серийные </a:t>
          </a:r>
          <a:r>
            <a:rPr lang="ru-RU" dirty="0" smtClean="0"/>
            <a:t>издания</a:t>
          </a:r>
          <a:endParaRPr lang="ru-RU" dirty="0"/>
        </a:p>
      </dgm:t>
    </dgm:pt>
    <dgm:pt modelId="{77294872-551D-4C11-B47C-122A7B6C17E9}" type="parTrans" cxnId="{11CB4CA5-BC19-4853-AE21-3E9FF3642E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8A9FE4-ADEC-4378-AE91-18280CA2FFAB}" type="sibTrans" cxnId="{11CB4CA5-BC19-4853-AE21-3E9FF3642E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675510-F010-447F-81C7-10B796B9E7DD}">
      <dgm:prSet phldrT="[Текст]"/>
      <dgm:spPr/>
      <dgm:t>
        <a:bodyPr/>
        <a:lstStyle/>
        <a:p>
          <a:r>
            <a:rPr lang="ru-RU" b="0" i="0" dirty="0" smtClean="0"/>
            <a:t>Анализ и сбор данных для расчета затрат на снятие исследовательских реакторов с эксплуатации: окончательный отчет совместного проекта DACCORD, 2021</a:t>
          </a:r>
          <a:endParaRPr lang="ru-RU" dirty="0"/>
        </a:p>
      </dgm:t>
    </dgm:pt>
    <dgm:pt modelId="{0CB82947-97EF-4BFC-A793-780BE06554FC}" type="parTrans" cxnId="{E5B1CF9F-BC6D-4B89-B13F-118ADC2B68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E18793-188A-4597-9489-6F0F3A810C16}" type="sibTrans" cxnId="{E5B1CF9F-BC6D-4B89-B13F-118ADC2B68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80552E-9D0C-4D18-96A9-FDE86089C45E}">
      <dgm:prSet phldrT="[Текст]"/>
      <dgm:spPr/>
      <dgm:t>
        <a:bodyPr/>
        <a:lstStyle/>
        <a:p>
          <a:r>
            <a:rPr lang="ru-RU" dirty="0" smtClean="0"/>
            <a:t>Вывод из эксплуатации ускорителей частиц, 2020</a:t>
          </a:r>
          <a:endParaRPr lang="ru-RU" dirty="0"/>
        </a:p>
      </dgm:t>
    </dgm:pt>
    <dgm:pt modelId="{4F776A74-1249-4BDD-93D1-59247ED06FC7}" type="parTrans" cxnId="{3907DF85-283D-4753-AB0C-665E2CB557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5C59DE-64C2-45FA-8FE8-67760582155F}" type="sibTrans" cxnId="{3907DF85-283D-4753-AB0C-665E2CB557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482E35-B1D1-43FD-91D2-C427F3D054C1}">
      <dgm:prSet phldrT="[Текст]"/>
      <dgm:spPr/>
      <dgm:t>
        <a:bodyPr/>
        <a:lstStyle/>
        <a:p>
          <a:r>
            <a:rPr lang="ru-RU" smtClean="0"/>
            <a:t>Отчеты по безопасности</a:t>
          </a:r>
          <a:endParaRPr lang="ru-RU" dirty="0"/>
        </a:p>
      </dgm:t>
    </dgm:pt>
    <dgm:pt modelId="{1C966128-06EA-4E0B-BF5D-4411251FDC67}" type="parTrans" cxnId="{FF080744-A3E7-41D5-BF6E-58FA051214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8BF01B-B3BF-4D62-9D5C-AF209409B529}" type="sibTrans" cxnId="{FF080744-A3E7-41D5-BF6E-58FA051214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757323-9CB8-40D8-B2AD-36270B9ACF3D}">
      <dgm:prSet phldrT="[Текст]"/>
      <dgm:spPr/>
      <dgm:t>
        <a:bodyPr/>
        <a:lstStyle/>
        <a:p>
          <a:r>
            <a:rPr lang="ru-RU" smtClean="0"/>
            <a:t>Технические документы</a:t>
          </a:r>
          <a:endParaRPr lang="ru-RU" dirty="0"/>
        </a:p>
      </dgm:t>
    </dgm:pt>
    <dgm:pt modelId="{2F6DA52D-80CD-4843-97E3-35A6FBB1C1F5}" type="parTrans" cxnId="{D48E4BBB-12D5-40AF-B429-EBB7B4285A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700D8E-D95C-4A92-B092-33B01FC08A1B}" type="sibTrans" cxnId="{D48E4BBB-12D5-40AF-B429-EBB7B4285A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3C4EC3-D3B4-4DA0-90EE-8A0AEC86E39F}">
      <dgm:prSet phldrT="[Текст]"/>
      <dgm:spPr/>
      <dgm:t>
        <a:bodyPr/>
        <a:lstStyle/>
        <a:p>
          <a:r>
            <a:rPr lang="ru-RU" dirty="0" smtClean="0"/>
            <a:t>Управление старением атомных электростанций во время отложенных периодов строительства, длительного останова и постоянного останова перед выводом из эксплуатации, 2021</a:t>
          </a:r>
          <a:endParaRPr lang="ru-RU" dirty="0"/>
        </a:p>
      </dgm:t>
    </dgm:pt>
    <dgm:pt modelId="{74F51143-A905-422E-8B00-C57D5F2292BA}" type="parTrans" cxnId="{5209B4DF-E5C8-44EA-8859-AC9638B5EA9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713147-A81D-4CE7-B608-340C27CE16F5}" type="sibTrans" cxnId="{5209B4DF-E5C8-44EA-8859-AC9638B5EA9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4CFEBA-5A73-48EF-ADF0-85D3B188C3FB}">
      <dgm:prSet phldrT="[Текст]"/>
      <dgm:spPr/>
      <dgm:t>
        <a:bodyPr/>
        <a:lstStyle/>
        <a:p>
          <a:r>
            <a:rPr lang="ru-RU" b="1" dirty="0" smtClean="0"/>
            <a:t>Радиационная защита персонала при снятии с эксплуатации ядерных установок</a:t>
          </a:r>
          <a:r>
            <a:rPr lang="ru-RU" dirty="0" smtClean="0"/>
            <a:t>, 2021</a:t>
          </a:r>
          <a:endParaRPr lang="ru-RU" dirty="0"/>
        </a:p>
      </dgm:t>
    </dgm:pt>
    <dgm:pt modelId="{483D6DAE-7758-4972-AEE8-8C70804AA29D}" type="parTrans" cxnId="{EE7F07F7-4C9F-499D-BC98-AF2A00CB9D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144E56-5E7A-475F-A162-818900CC1CC6}" type="sibTrans" cxnId="{EE7F07F7-4C9F-499D-BC98-AF2A00CB9D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36DB1D-8C8D-4B42-AB6D-E6441F099EB9}">
      <dgm:prSet phldrT="[Текст]"/>
      <dgm:spPr/>
      <dgm:t>
        <a:bodyPr/>
        <a:lstStyle/>
        <a:p>
          <a:r>
            <a:rPr lang="ru-RU" dirty="0" smtClean="0"/>
            <a:t>Управление непредвиденными обстоятельствами при выводе из эксплуатации, 2016</a:t>
          </a:r>
          <a:endParaRPr lang="ru-RU" dirty="0"/>
        </a:p>
      </dgm:t>
    </dgm:pt>
    <dgm:pt modelId="{4B40C8C1-036C-478D-B7B6-7C27CEA1FCB5}" type="parTrans" cxnId="{31F893B5-6335-4356-9888-1A18DF62499E}">
      <dgm:prSet/>
      <dgm:spPr/>
      <dgm:t>
        <a:bodyPr/>
        <a:lstStyle/>
        <a:p>
          <a:endParaRPr lang="ru-RU"/>
        </a:p>
      </dgm:t>
    </dgm:pt>
    <dgm:pt modelId="{F33DC25B-501B-4641-B22E-8CBD76380923}" type="sibTrans" cxnId="{31F893B5-6335-4356-9888-1A18DF62499E}">
      <dgm:prSet/>
      <dgm:spPr/>
      <dgm:t>
        <a:bodyPr/>
        <a:lstStyle/>
        <a:p>
          <a:endParaRPr lang="ru-RU"/>
        </a:p>
      </dgm:t>
    </dgm:pt>
    <dgm:pt modelId="{38981030-01D0-4F52-8461-253F90BCABB6}">
      <dgm:prSet phldrT="[Текст]"/>
      <dgm:spPr/>
      <dgm:t>
        <a:bodyPr/>
        <a:lstStyle/>
        <a:p>
          <a:r>
            <a:rPr lang="ru-RU" dirty="0" smtClean="0"/>
            <a:t>Типовые правила вывода объектов из эксплуатации, 2017</a:t>
          </a:r>
          <a:endParaRPr lang="ru-RU" dirty="0"/>
        </a:p>
      </dgm:t>
    </dgm:pt>
    <dgm:pt modelId="{0423418F-D6F2-44B6-BD10-A859C55A7A16}" type="parTrans" cxnId="{D212A18D-AF0D-4208-A48A-0E5CEFE40608}">
      <dgm:prSet/>
      <dgm:spPr/>
      <dgm:t>
        <a:bodyPr/>
        <a:lstStyle/>
        <a:p>
          <a:endParaRPr lang="ru-RU"/>
        </a:p>
      </dgm:t>
    </dgm:pt>
    <dgm:pt modelId="{60FE09A6-288E-4A9C-8402-50C25195ED14}" type="sibTrans" cxnId="{D212A18D-AF0D-4208-A48A-0E5CEFE40608}">
      <dgm:prSet/>
      <dgm:spPr/>
      <dgm:t>
        <a:bodyPr/>
        <a:lstStyle/>
        <a:p>
          <a:endParaRPr lang="ru-RU"/>
        </a:p>
      </dgm:t>
    </dgm:pt>
    <dgm:pt modelId="{64DB25ED-8071-4DD4-9236-70F2F99CCF6C}">
      <dgm:prSet phldrT="[Текст]"/>
      <dgm:spPr/>
      <dgm:t>
        <a:bodyPr/>
        <a:lstStyle/>
        <a:p>
          <a:r>
            <a:rPr lang="ru-RU" dirty="0" smtClean="0"/>
            <a:t>Общие требования безопасности</a:t>
          </a:r>
          <a:endParaRPr lang="ru-RU" dirty="0"/>
        </a:p>
      </dgm:t>
    </dgm:pt>
    <dgm:pt modelId="{5EB5BEED-44F4-4390-AAE7-B8C0E17C88FF}" type="parTrans" cxnId="{F883C77C-1B4B-400E-9694-908DEC95E0A2}">
      <dgm:prSet/>
      <dgm:spPr/>
      <dgm:t>
        <a:bodyPr/>
        <a:lstStyle/>
        <a:p>
          <a:endParaRPr lang="ru-RU"/>
        </a:p>
      </dgm:t>
    </dgm:pt>
    <dgm:pt modelId="{5016F0A7-7B95-477A-8DEA-8BB3846F03AF}" type="sibTrans" cxnId="{F883C77C-1B4B-400E-9694-908DEC95E0A2}">
      <dgm:prSet/>
      <dgm:spPr/>
      <dgm:t>
        <a:bodyPr/>
        <a:lstStyle/>
        <a:p>
          <a:endParaRPr lang="ru-RU"/>
        </a:p>
      </dgm:t>
    </dgm:pt>
    <dgm:pt modelId="{1BE33BE1-093A-4075-BA15-A45DE68EC457}">
      <dgm:prSet/>
      <dgm:spPr/>
      <dgm:t>
        <a:bodyPr/>
        <a:lstStyle/>
        <a:p>
          <a:r>
            <a:rPr lang="ru-RU" dirty="0" smtClean="0"/>
            <a:t>Вывод объектов из эксплуатации, 2015</a:t>
          </a:r>
          <a:endParaRPr lang="ru-RU" dirty="0"/>
        </a:p>
      </dgm:t>
    </dgm:pt>
    <dgm:pt modelId="{06F3EF5F-E4B1-48B5-8C2C-E7BE93D73E99}" type="parTrans" cxnId="{50BCEAFC-216C-410F-98AF-AAFB7934F66B}">
      <dgm:prSet/>
      <dgm:spPr/>
      <dgm:t>
        <a:bodyPr/>
        <a:lstStyle/>
        <a:p>
          <a:endParaRPr lang="ru-RU"/>
        </a:p>
      </dgm:t>
    </dgm:pt>
    <dgm:pt modelId="{4604DC91-B976-4DFD-8CCC-F24C1D7F3911}" type="sibTrans" cxnId="{50BCEAFC-216C-410F-98AF-AAFB7934F66B}">
      <dgm:prSet/>
      <dgm:spPr/>
      <dgm:t>
        <a:bodyPr/>
        <a:lstStyle/>
        <a:p>
          <a:endParaRPr lang="ru-RU"/>
        </a:p>
      </dgm:t>
    </dgm:pt>
    <dgm:pt modelId="{4E958B6B-3E42-46CC-9F4F-B58931B8660F}">
      <dgm:prSet phldrT="[Текст]"/>
      <dgm:spPr/>
      <dgm:t>
        <a:bodyPr/>
        <a:lstStyle/>
        <a:p>
          <a:r>
            <a:rPr lang="ru-RU" smtClean="0"/>
            <a:t>Управление рисками проекта при выводе из эксплуатации, 2019</a:t>
          </a:r>
          <a:endParaRPr lang="ru-RU" dirty="0"/>
        </a:p>
      </dgm:t>
    </dgm:pt>
    <dgm:pt modelId="{BEED9D49-ED6A-4FDE-8A93-4B1CAF152E16}" type="sibTrans" cxnId="{A2C252A4-D83E-4833-B342-13CDFF8454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EE0FD9-2914-4667-9325-9C701D05B832}" type="parTrans" cxnId="{A2C252A4-D83E-4833-B342-13CDFF8454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1D004F-BF91-48FE-99F4-511ED0556126}">
      <dgm:prSet phldrT="[Текст]"/>
      <dgm:spPr/>
      <dgm:t>
        <a:bodyPr/>
        <a:lstStyle/>
        <a:p>
          <a:r>
            <a:rPr lang="ru-RU" dirty="0" smtClean="0"/>
            <a:t>Методики оценки срока действия источника активации для использования в приложениях для вывода из эксплуатации, 2019</a:t>
          </a:r>
          <a:endParaRPr lang="ru-RU" dirty="0"/>
        </a:p>
      </dgm:t>
    </dgm:pt>
    <dgm:pt modelId="{300F907E-4B17-431D-B79F-7B1D24BC7DCA}" type="sibTrans" cxnId="{97A6455A-5C2B-4E83-8F72-FDED041DB9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620CB1-EC37-4D66-A825-68CD7944B308}" type="parTrans" cxnId="{97A6455A-5C2B-4E83-8F72-FDED041DB9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A1D439-C3C2-4D16-B09E-C9918741B040}" type="pres">
      <dgm:prSet presAssocID="{AF2BEAEC-B231-4324-8F78-3835F30243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1522E-2493-433D-A03B-DF2F0DBCF670}" type="pres">
      <dgm:prSet presAssocID="{EC5FF022-A591-4F27-8607-9D72BFE9C3E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28A8A-A0DA-432B-851F-F147E8322C71}" type="pres">
      <dgm:prSet presAssocID="{EC5FF022-A591-4F27-8607-9D72BFE9C3E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E0F13-3D24-4DA9-8334-9F864C7CAA6D}" type="pres">
      <dgm:prSet presAssocID="{09482E35-B1D1-43FD-91D2-C427F3D054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F3BB6-AA4E-4279-BB52-285A7F484E0E}" type="pres">
      <dgm:prSet presAssocID="{09482E35-B1D1-43FD-91D2-C427F3D054C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A9F7C-0C08-4C99-A089-173B75D80B8C}" type="pres">
      <dgm:prSet presAssocID="{A2757323-9CB8-40D8-B2AD-36270B9ACF3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1B896-4F76-43A5-BAE6-4967445CE260}" type="pres">
      <dgm:prSet presAssocID="{A2757323-9CB8-40D8-B2AD-36270B9ACF3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0F706-FF2E-4A3D-A5E5-9E1100C92898}" type="pres">
      <dgm:prSet presAssocID="{64DB25ED-8071-4DD4-9236-70F2F99CCF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27D0F-B148-4E4C-A9AC-1280082407D3}" type="pres">
      <dgm:prSet presAssocID="{64DB25ED-8071-4DD4-9236-70F2F99CCF6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23CC6-1DCA-47A9-A74F-711815352AC1}" type="presOf" srcId="{38981030-01D0-4F52-8461-253F90BCABB6}" destId="{DF81B896-4F76-43A5-BAE6-4967445CE260}" srcOrd="0" destOrd="2" presId="urn:microsoft.com/office/officeart/2005/8/layout/vList2"/>
    <dgm:cxn modelId="{574005C1-D995-4806-B3BB-9040A4560001}" type="presOf" srcId="{64DB25ED-8071-4DD4-9236-70F2F99CCF6C}" destId="{7A10F706-FF2E-4A3D-A5E5-9E1100C92898}" srcOrd="0" destOrd="0" presId="urn:microsoft.com/office/officeart/2005/8/layout/vList2"/>
    <dgm:cxn modelId="{11CB4CA5-BC19-4853-AE21-3E9FF3642E33}" srcId="{AF2BEAEC-B231-4324-8F78-3835F30243FD}" destId="{EC5FF022-A591-4F27-8607-9D72BFE9C3E9}" srcOrd="0" destOrd="0" parTransId="{77294872-551D-4C11-B47C-122A7B6C17E9}" sibTransId="{A58A9FE4-ADEC-4378-AE91-18280CA2FFAB}"/>
    <dgm:cxn modelId="{B3478B62-1E45-4AD8-BAC9-8001256D4C91}" type="presOf" srcId="{AF2BEAEC-B231-4324-8F78-3835F30243FD}" destId="{FBA1D439-C3C2-4D16-B09E-C9918741B040}" srcOrd="0" destOrd="0" presId="urn:microsoft.com/office/officeart/2005/8/layout/vList2"/>
    <dgm:cxn modelId="{A50A40A9-FE0A-427A-8802-96E2B05E7C17}" type="presOf" srcId="{09482E35-B1D1-43FD-91D2-C427F3D054C1}" destId="{B11E0F13-3D24-4DA9-8334-9F864C7CAA6D}" srcOrd="0" destOrd="0" presId="urn:microsoft.com/office/officeart/2005/8/layout/vList2"/>
    <dgm:cxn modelId="{600C445C-6CAF-4786-ABCF-B4DB42D61255}" type="presOf" srcId="{5636DB1D-8C8D-4B42-AB6D-E6441F099EB9}" destId="{EDC28A8A-A0DA-432B-851F-F147E8322C71}" srcOrd="0" destOrd="2" presId="urn:microsoft.com/office/officeart/2005/8/layout/vList2"/>
    <dgm:cxn modelId="{97A6455A-5C2B-4E83-8F72-FDED041DB99E}" srcId="{09482E35-B1D1-43FD-91D2-C427F3D054C1}" destId="{921D004F-BF91-48FE-99F4-511ED0556126}" srcOrd="1" destOrd="0" parTransId="{87620CB1-EC37-4D66-A825-68CD7944B308}" sibTransId="{300F907E-4B17-431D-B79F-7B1D24BC7DCA}"/>
    <dgm:cxn modelId="{5C2C90AC-902E-412E-B2AA-0BA355090096}" type="presOf" srcId="{3B3C4EC3-D3B4-4DA0-90EE-8A0AEC86E39F}" destId="{DF81B896-4F76-43A5-BAE6-4967445CE260}" srcOrd="0" destOrd="0" presId="urn:microsoft.com/office/officeart/2005/8/layout/vList2"/>
    <dgm:cxn modelId="{49E0048B-DC48-404D-B43D-F8887CBC3C98}" type="presOf" srcId="{D74CFEBA-5A73-48EF-ADF0-85D3B188C3FB}" destId="{DF81B896-4F76-43A5-BAE6-4967445CE260}" srcOrd="0" destOrd="1" presId="urn:microsoft.com/office/officeart/2005/8/layout/vList2"/>
    <dgm:cxn modelId="{31F893B5-6335-4356-9888-1A18DF62499E}" srcId="{EC5FF022-A591-4F27-8607-9D72BFE9C3E9}" destId="{5636DB1D-8C8D-4B42-AB6D-E6441F099EB9}" srcOrd="2" destOrd="0" parTransId="{4B40C8C1-036C-478D-B7B6-7C27CEA1FCB5}" sibTransId="{F33DC25B-501B-4641-B22E-8CBD76380923}"/>
    <dgm:cxn modelId="{01758DE0-8F14-4B0C-B333-9FF60149B633}" type="presOf" srcId="{2680552E-9D0C-4D18-96A9-FDE86089C45E}" destId="{EDC28A8A-A0DA-432B-851F-F147E8322C71}" srcOrd="0" destOrd="1" presId="urn:microsoft.com/office/officeart/2005/8/layout/vList2"/>
    <dgm:cxn modelId="{5209B4DF-E5C8-44EA-8859-AC9638B5EA93}" srcId="{A2757323-9CB8-40D8-B2AD-36270B9ACF3D}" destId="{3B3C4EC3-D3B4-4DA0-90EE-8A0AEC86E39F}" srcOrd="0" destOrd="0" parTransId="{74F51143-A905-422E-8B00-C57D5F2292BA}" sibTransId="{78713147-A81D-4CE7-B608-340C27CE16F5}"/>
    <dgm:cxn modelId="{D212A18D-AF0D-4208-A48A-0E5CEFE40608}" srcId="{A2757323-9CB8-40D8-B2AD-36270B9ACF3D}" destId="{38981030-01D0-4F52-8461-253F90BCABB6}" srcOrd="2" destOrd="0" parTransId="{0423418F-D6F2-44B6-BD10-A859C55A7A16}" sibTransId="{60FE09A6-288E-4A9C-8402-50C25195ED14}"/>
    <dgm:cxn modelId="{08AC3693-9138-497E-96B6-509F6E623DC7}" type="presOf" srcId="{4E958B6B-3E42-46CC-9F4F-B58931B8660F}" destId="{6E6F3BB6-AA4E-4279-BB52-285A7F484E0E}" srcOrd="0" destOrd="0" presId="urn:microsoft.com/office/officeart/2005/8/layout/vList2"/>
    <dgm:cxn modelId="{31DC8F23-D03E-4A6B-8B8F-B48B38F21CAD}" type="presOf" srcId="{A2757323-9CB8-40D8-B2AD-36270B9ACF3D}" destId="{E49A9F7C-0C08-4C99-A089-173B75D80B8C}" srcOrd="0" destOrd="0" presId="urn:microsoft.com/office/officeart/2005/8/layout/vList2"/>
    <dgm:cxn modelId="{387E8FD1-F6C4-4211-982F-E003015CD87C}" type="presOf" srcId="{921D004F-BF91-48FE-99F4-511ED0556126}" destId="{6E6F3BB6-AA4E-4279-BB52-285A7F484E0E}" srcOrd="0" destOrd="1" presId="urn:microsoft.com/office/officeart/2005/8/layout/vList2"/>
    <dgm:cxn modelId="{FF080744-A3E7-41D5-BF6E-58FA0512149A}" srcId="{AF2BEAEC-B231-4324-8F78-3835F30243FD}" destId="{09482E35-B1D1-43FD-91D2-C427F3D054C1}" srcOrd="1" destOrd="0" parTransId="{1C966128-06EA-4E0B-BF5D-4411251FDC67}" sibTransId="{DD8BF01B-B3BF-4D62-9D5C-AF209409B529}"/>
    <dgm:cxn modelId="{F394AE04-BC92-42D2-978C-4F2B8D33B5D9}" type="presOf" srcId="{0C675510-F010-447F-81C7-10B796B9E7DD}" destId="{EDC28A8A-A0DA-432B-851F-F147E8322C71}" srcOrd="0" destOrd="0" presId="urn:microsoft.com/office/officeart/2005/8/layout/vList2"/>
    <dgm:cxn modelId="{50BCEAFC-216C-410F-98AF-AAFB7934F66B}" srcId="{64DB25ED-8071-4DD4-9236-70F2F99CCF6C}" destId="{1BE33BE1-093A-4075-BA15-A45DE68EC457}" srcOrd="0" destOrd="0" parTransId="{06F3EF5F-E4B1-48B5-8C2C-E7BE93D73E99}" sibTransId="{4604DC91-B976-4DFD-8CCC-F24C1D7F3911}"/>
    <dgm:cxn modelId="{D48E4BBB-12D5-40AF-B429-EBB7B4285AED}" srcId="{AF2BEAEC-B231-4324-8F78-3835F30243FD}" destId="{A2757323-9CB8-40D8-B2AD-36270B9ACF3D}" srcOrd="2" destOrd="0" parTransId="{2F6DA52D-80CD-4843-97E3-35A6FBB1C1F5}" sibTransId="{53700D8E-D95C-4A92-B092-33B01FC08A1B}"/>
    <dgm:cxn modelId="{10139C05-F00E-440F-928B-C16048A21115}" type="presOf" srcId="{1BE33BE1-093A-4075-BA15-A45DE68EC457}" destId="{66727D0F-B148-4E4C-A9AC-1280082407D3}" srcOrd="0" destOrd="0" presId="urn:microsoft.com/office/officeart/2005/8/layout/vList2"/>
    <dgm:cxn modelId="{F883C77C-1B4B-400E-9694-908DEC95E0A2}" srcId="{AF2BEAEC-B231-4324-8F78-3835F30243FD}" destId="{64DB25ED-8071-4DD4-9236-70F2F99CCF6C}" srcOrd="3" destOrd="0" parTransId="{5EB5BEED-44F4-4390-AAE7-B8C0E17C88FF}" sibTransId="{5016F0A7-7B95-477A-8DEA-8BB3846F03AF}"/>
    <dgm:cxn modelId="{3907DF85-283D-4753-AB0C-665E2CB557F2}" srcId="{EC5FF022-A591-4F27-8607-9D72BFE9C3E9}" destId="{2680552E-9D0C-4D18-96A9-FDE86089C45E}" srcOrd="1" destOrd="0" parTransId="{4F776A74-1249-4BDD-93D1-59247ED06FC7}" sibTransId="{5D5C59DE-64C2-45FA-8FE8-67760582155F}"/>
    <dgm:cxn modelId="{1F3DB917-EED7-4ECD-8BA2-F93ED35715AE}" type="presOf" srcId="{EC5FF022-A591-4F27-8607-9D72BFE9C3E9}" destId="{B6B1522E-2493-433D-A03B-DF2F0DBCF670}" srcOrd="0" destOrd="0" presId="urn:microsoft.com/office/officeart/2005/8/layout/vList2"/>
    <dgm:cxn modelId="{A2C252A4-D83E-4833-B342-13CDFF8454CD}" srcId="{09482E35-B1D1-43FD-91D2-C427F3D054C1}" destId="{4E958B6B-3E42-46CC-9F4F-B58931B8660F}" srcOrd="0" destOrd="0" parTransId="{D3EE0FD9-2914-4667-9325-9C701D05B832}" sibTransId="{BEED9D49-ED6A-4FDE-8A93-4B1CAF152E16}"/>
    <dgm:cxn modelId="{E5B1CF9F-BC6D-4B89-B13F-118ADC2B6809}" srcId="{EC5FF022-A591-4F27-8607-9D72BFE9C3E9}" destId="{0C675510-F010-447F-81C7-10B796B9E7DD}" srcOrd="0" destOrd="0" parTransId="{0CB82947-97EF-4BFC-A793-780BE06554FC}" sibTransId="{DCE18793-188A-4597-9489-6F0F3A810C16}"/>
    <dgm:cxn modelId="{EE7F07F7-4C9F-499D-BC98-AF2A00CB9D9D}" srcId="{A2757323-9CB8-40D8-B2AD-36270B9ACF3D}" destId="{D74CFEBA-5A73-48EF-ADF0-85D3B188C3FB}" srcOrd="1" destOrd="0" parTransId="{483D6DAE-7758-4972-AEE8-8C70804AA29D}" sibTransId="{17144E56-5E7A-475F-A162-818900CC1CC6}"/>
    <dgm:cxn modelId="{48E41E06-3A1B-4E45-9D12-A9B1FCB2FB0A}" type="presParOf" srcId="{FBA1D439-C3C2-4D16-B09E-C9918741B040}" destId="{B6B1522E-2493-433D-A03B-DF2F0DBCF670}" srcOrd="0" destOrd="0" presId="urn:microsoft.com/office/officeart/2005/8/layout/vList2"/>
    <dgm:cxn modelId="{4075EA4D-F6F8-4A11-A586-2F8786DBD08A}" type="presParOf" srcId="{FBA1D439-C3C2-4D16-B09E-C9918741B040}" destId="{EDC28A8A-A0DA-432B-851F-F147E8322C71}" srcOrd="1" destOrd="0" presId="urn:microsoft.com/office/officeart/2005/8/layout/vList2"/>
    <dgm:cxn modelId="{868A2470-1F7B-467A-AA5F-C0165E5E71B7}" type="presParOf" srcId="{FBA1D439-C3C2-4D16-B09E-C9918741B040}" destId="{B11E0F13-3D24-4DA9-8334-9F864C7CAA6D}" srcOrd="2" destOrd="0" presId="urn:microsoft.com/office/officeart/2005/8/layout/vList2"/>
    <dgm:cxn modelId="{B49E8135-125E-450C-9A87-39D35DB9B451}" type="presParOf" srcId="{FBA1D439-C3C2-4D16-B09E-C9918741B040}" destId="{6E6F3BB6-AA4E-4279-BB52-285A7F484E0E}" srcOrd="3" destOrd="0" presId="urn:microsoft.com/office/officeart/2005/8/layout/vList2"/>
    <dgm:cxn modelId="{B393DABF-35CA-4BBA-A137-FD972DB2B342}" type="presParOf" srcId="{FBA1D439-C3C2-4D16-B09E-C9918741B040}" destId="{E49A9F7C-0C08-4C99-A089-173B75D80B8C}" srcOrd="4" destOrd="0" presId="urn:microsoft.com/office/officeart/2005/8/layout/vList2"/>
    <dgm:cxn modelId="{0E6E025C-90E6-4B69-8FE9-0C043E68B897}" type="presParOf" srcId="{FBA1D439-C3C2-4D16-B09E-C9918741B040}" destId="{DF81B896-4F76-43A5-BAE6-4967445CE260}" srcOrd="5" destOrd="0" presId="urn:microsoft.com/office/officeart/2005/8/layout/vList2"/>
    <dgm:cxn modelId="{E46BDBC7-C2C0-4CD3-9AEC-A17D7EDE116B}" type="presParOf" srcId="{FBA1D439-C3C2-4D16-B09E-C9918741B040}" destId="{7A10F706-FF2E-4A3D-A5E5-9E1100C92898}" srcOrd="6" destOrd="0" presId="urn:microsoft.com/office/officeart/2005/8/layout/vList2"/>
    <dgm:cxn modelId="{1165CE7B-DD59-473E-A006-A6C6E8AAB959}" type="presParOf" srcId="{FBA1D439-C3C2-4D16-B09E-C9918741B040}" destId="{66727D0F-B148-4E4C-A9AC-1280082407D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CA618-9A88-484B-B316-2F8ADBE166FE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EA4CE07-9E87-4876-963E-049A32E4401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Миссия</a:t>
          </a:r>
          <a:endParaRPr lang="ru-RU" sz="4800" b="1" dirty="0"/>
        </a:p>
      </dgm:t>
    </dgm:pt>
    <dgm:pt modelId="{91367A1D-FBB1-4CF9-AE9A-D7C5EFE93350}" type="par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628AB46-C8D5-496C-8CD9-1C51F184D50B}" type="sib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A196CE85-6BB2-42C3-A3D7-116755430A8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Повышение квалификации и уровня знаний посредством сотрудничества, подготовки кадров и обмена знаниями и информацией в области вывода из эксплуатации ядерных установок.</a:t>
          </a:r>
          <a:endParaRPr lang="ru-RU" sz="3600" dirty="0"/>
        </a:p>
      </dgm:t>
    </dgm:pt>
    <dgm:pt modelId="{2C7E0935-8951-4071-AA59-7440DDEA6818}" type="par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69252177-50BC-44C9-9343-B9184FC54EF2}" type="sib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FDE993AF-CBF0-4B8F-B2DE-8EA3205DE6B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Задачи</a:t>
          </a:r>
          <a:endParaRPr lang="ru-RU" sz="4800" b="1" dirty="0"/>
        </a:p>
      </dgm:t>
    </dgm:pt>
    <dgm:pt modelId="{3906CC9A-08EC-4626-809D-72CE7D35C695}" type="par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E57C2219-31DC-4DE0-AA16-0A716A684195}" type="sib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95DF360E-EBCA-4D6B-92C1-6DCBF5B9200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объединение организаций и частных лиц, участвующих в ВЭ и демонтаже загрязненных объектов;</a:t>
          </a:r>
          <a:endParaRPr lang="ru-RU" sz="3600" dirty="0"/>
        </a:p>
      </dgm:t>
    </dgm:pt>
    <dgm:pt modelId="{FF5F0ABA-185C-40DC-A7CA-95229AD5ACF8}" type="par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E3E3B06-DE61-426D-A9CF-1E67BD6B0479}" type="sib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9533F0A3-B2D1-4332-BFB7-252AAEFB02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smtClean="0"/>
            <a:t>содействие обмену практическим опытом ВЭ и извлеченными уроками;</a:t>
          </a:r>
          <a:endParaRPr lang="ru-RU" sz="3600"/>
        </a:p>
      </dgm:t>
    </dgm:pt>
    <dgm:pt modelId="{F6BBB5AD-214B-4A87-85A5-0FE219230A31}" type="parTrans" cxnId="{A05D33FA-0791-451E-B3E6-A1DBD34C477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6B59B1E3-3DBE-4A31-B0D1-E65E78AC8D23}" type="sibTrans" cxnId="{A05D33FA-0791-451E-B3E6-A1DBD34C477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13517E55-0D52-4B3D-9AE0-B184E57CD3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сбор и предоставление информации, относящейся к выводу из эксплуатации, от имени своих </a:t>
          </a:r>
          <a:r>
            <a:rPr lang="ru-RU" sz="3600" dirty="0" smtClean="0"/>
            <a:t>членов.</a:t>
          </a:r>
          <a:endParaRPr lang="ru-RU" sz="3600" dirty="0"/>
        </a:p>
      </dgm:t>
    </dgm:pt>
    <dgm:pt modelId="{81B98D05-1698-44C3-81EF-7C7EA4FDE1C2}" type="parTrans" cxnId="{D6787A95-0112-4B4F-80D0-A4B8B6A89A9A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280F835C-860E-4C56-96B0-C4F474B842B4}" type="sibTrans" cxnId="{D6787A95-0112-4B4F-80D0-A4B8B6A89A9A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B6EE86A1-46AA-435D-9690-FF48AA7FA989}" type="pres">
      <dgm:prSet presAssocID="{840CA618-9A88-484B-B316-2F8ADBE16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5C2A9-555C-4E26-ABBE-31662783B8F6}" type="pres">
      <dgm:prSet presAssocID="{3EA4CE07-9E87-4876-963E-049A32E440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16507-F9C3-43AB-8FA7-94EBDCEFBB37}" type="pres">
      <dgm:prSet presAssocID="{3EA4CE07-9E87-4876-963E-049A32E4401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552B2-B59E-4E5C-AFD7-88AB751543BD}" type="pres">
      <dgm:prSet presAssocID="{FDE993AF-CBF0-4B8F-B2DE-8EA3205DE6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B4909-F7CA-4C09-8640-3AFC81FC005D}" type="pres">
      <dgm:prSet presAssocID="{FDE993AF-CBF0-4B8F-B2DE-8EA3205DE6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87A95-0112-4B4F-80D0-A4B8B6A89A9A}" srcId="{FDE993AF-CBF0-4B8F-B2DE-8EA3205DE6B1}" destId="{13517E55-0D52-4B3D-9AE0-B184E57CD351}" srcOrd="2" destOrd="0" parTransId="{81B98D05-1698-44C3-81EF-7C7EA4FDE1C2}" sibTransId="{280F835C-860E-4C56-96B0-C4F474B842B4}"/>
    <dgm:cxn modelId="{0A9317A0-4027-4903-8BD0-909907F3728A}" type="presOf" srcId="{840CA618-9A88-484B-B316-2F8ADBE166FE}" destId="{B6EE86A1-46AA-435D-9690-FF48AA7FA989}" srcOrd="0" destOrd="0" presId="urn:microsoft.com/office/officeart/2005/8/layout/vList2"/>
    <dgm:cxn modelId="{2D8E442B-3443-45C0-BF33-3CC76A12B83C}" type="presOf" srcId="{95DF360E-EBCA-4D6B-92C1-6DCBF5B92004}" destId="{3B2B4909-F7CA-4C09-8640-3AFC81FC005D}" srcOrd="0" destOrd="0" presId="urn:microsoft.com/office/officeart/2005/8/layout/vList2"/>
    <dgm:cxn modelId="{108AF170-1C62-4B2A-BFC7-FF313EAD3E08}" srcId="{FDE993AF-CBF0-4B8F-B2DE-8EA3205DE6B1}" destId="{95DF360E-EBCA-4D6B-92C1-6DCBF5B92004}" srcOrd="0" destOrd="0" parTransId="{FF5F0ABA-185C-40DC-A7CA-95229AD5ACF8}" sibTransId="{4E3E3B06-DE61-426D-A9CF-1E67BD6B0479}"/>
    <dgm:cxn modelId="{A05D33FA-0791-451E-B3E6-A1DBD34C477B}" srcId="{FDE993AF-CBF0-4B8F-B2DE-8EA3205DE6B1}" destId="{9533F0A3-B2D1-4332-BFB7-252AAEFB02A5}" srcOrd="1" destOrd="0" parTransId="{F6BBB5AD-214B-4A87-85A5-0FE219230A31}" sibTransId="{6B59B1E3-3DBE-4A31-B0D1-E65E78AC8D23}"/>
    <dgm:cxn modelId="{C5918200-16F2-45F7-B9AB-E33F7FE4551C}" srcId="{840CA618-9A88-484B-B316-2F8ADBE166FE}" destId="{3EA4CE07-9E87-4876-963E-049A32E44018}" srcOrd="0" destOrd="0" parTransId="{91367A1D-FBB1-4CF9-AE9A-D7C5EFE93350}" sibTransId="{4628AB46-C8D5-496C-8CD9-1C51F184D50B}"/>
    <dgm:cxn modelId="{A6EB78B1-8125-44DC-B1D0-6C5248A34CAB}" srcId="{3EA4CE07-9E87-4876-963E-049A32E44018}" destId="{A196CE85-6BB2-42C3-A3D7-116755430A87}" srcOrd="0" destOrd="0" parTransId="{2C7E0935-8951-4071-AA59-7440DDEA6818}" sibTransId="{69252177-50BC-44C9-9343-B9184FC54EF2}"/>
    <dgm:cxn modelId="{599F882C-3537-4E74-8425-97735072F9D5}" type="presOf" srcId="{A196CE85-6BB2-42C3-A3D7-116755430A87}" destId="{38C16507-F9C3-43AB-8FA7-94EBDCEFBB37}" srcOrd="0" destOrd="0" presId="urn:microsoft.com/office/officeart/2005/8/layout/vList2"/>
    <dgm:cxn modelId="{6CB2CF9A-313F-4CBE-AA2E-4E9A3391A46A}" type="presOf" srcId="{13517E55-0D52-4B3D-9AE0-B184E57CD351}" destId="{3B2B4909-F7CA-4C09-8640-3AFC81FC005D}" srcOrd="0" destOrd="2" presId="urn:microsoft.com/office/officeart/2005/8/layout/vList2"/>
    <dgm:cxn modelId="{28524D2F-54BD-4E4D-A55C-EB235D58CEF5}" srcId="{840CA618-9A88-484B-B316-2F8ADBE166FE}" destId="{FDE993AF-CBF0-4B8F-B2DE-8EA3205DE6B1}" srcOrd="1" destOrd="0" parTransId="{3906CC9A-08EC-4626-809D-72CE7D35C695}" sibTransId="{E57C2219-31DC-4DE0-AA16-0A716A684195}"/>
    <dgm:cxn modelId="{99DD74F9-E1F0-4235-8225-D890477CCDA1}" type="presOf" srcId="{3EA4CE07-9E87-4876-963E-049A32E44018}" destId="{8FA5C2A9-555C-4E26-ABBE-31662783B8F6}" srcOrd="0" destOrd="0" presId="urn:microsoft.com/office/officeart/2005/8/layout/vList2"/>
    <dgm:cxn modelId="{3FF2A9E4-5A2D-4662-B8A0-703D75452CDE}" type="presOf" srcId="{FDE993AF-CBF0-4B8F-B2DE-8EA3205DE6B1}" destId="{149552B2-B59E-4E5C-AFD7-88AB751543BD}" srcOrd="0" destOrd="0" presId="urn:microsoft.com/office/officeart/2005/8/layout/vList2"/>
    <dgm:cxn modelId="{92F72DAF-0D64-4EB1-9682-16ABD13E1319}" type="presOf" srcId="{9533F0A3-B2D1-4332-BFB7-252AAEFB02A5}" destId="{3B2B4909-F7CA-4C09-8640-3AFC81FC005D}" srcOrd="0" destOrd="1" presId="urn:microsoft.com/office/officeart/2005/8/layout/vList2"/>
    <dgm:cxn modelId="{6F8BA7AA-12CA-42CC-B806-087DDF093583}" type="presParOf" srcId="{B6EE86A1-46AA-435D-9690-FF48AA7FA989}" destId="{8FA5C2A9-555C-4E26-ABBE-31662783B8F6}" srcOrd="0" destOrd="0" presId="urn:microsoft.com/office/officeart/2005/8/layout/vList2"/>
    <dgm:cxn modelId="{73929D2E-5842-43C9-A45D-92F62A267182}" type="presParOf" srcId="{B6EE86A1-46AA-435D-9690-FF48AA7FA989}" destId="{38C16507-F9C3-43AB-8FA7-94EBDCEFBB37}" srcOrd="1" destOrd="0" presId="urn:microsoft.com/office/officeart/2005/8/layout/vList2"/>
    <dgm:cxn modelId="{4E5C5EAF-605A-4960-A440-2FB511D21427}" type="presParOf" srcId="{B6EE86A1-46AA-435D-9690-FF48AA7FA989}" destId="{149552B2-B59E-4E5C-AFD7-88AB751543BD}" srcOrd="2" destOrd="0" presId="urn:microsoft.com/office/officeart/2005/8/layout/vList2"/>
    <dgm:cxn modelId="{A9546D0A-EACA-4320-A9BF-3FDF08646A0C}" type="presParOf" srcId="{B6EE86A1-46AA-435D-9690-FF48AA7FA989}" destId="{3B2B4909-F7CA-4C09-8640-3AFC81FC00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CE571B-0316-4F50-B1D7-5910CA1A2980}" type="doc">
      <dgm:prSet loTypeId="urn:microsoft.com/office/officeart/2005/8/layout/cycle6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A8E294-671C-4743-92E9-4A09AB3FD852}">
      <dgm:prSet phldrT="[Текст]"/>
      <dgm:spPr/>
      <dgm:t>
        <a:bodyPr/>
        <a:lstStyle/>
        <a:p>
          <a:r>
            <a:rPr lang="ru-RU" dirty="0" smtClean="0"/>
            <a:t>Ежегодные собрания</a:t>
          </a:r>
          <a:endParaRPr lang="ru-RU" dirty="0"/>
        </a:p>
      </dgm:t>
    </dgm:pt>
    <dgm:pt modelId="{125E4A66-C18A-457A-80C9-A2D4F4B22DEC}" type="parTrans" cxnId="{147E0F65-9791-46AE-94AC-0D8763E73B8E}">
      <dgm:prSet/>
      <dgm:spPr/>
      <dgm:t>
        <a:bodyPr/>
        <a:lstStyle/>
        <a:p>
          <a:endParaRPr lang="ru-RU"/>
        </a:p>
      </dgm:t>
    </dgm:pt>
    <dgm:pt modelId="{5F663CA5-FAA6-4C9D-BB21-DCA1AEE73579}" type="sibTrans" cxnId="{147E0F65-9791-46AE-94AC-0D8763E73B8E}">
      <dgm:prSet/>
      <dgm:spPr/>
      <dgm:t>
        <a:bodyPr/>
        <a:lstStyle/>
        <a:p>
          <a:endParaRPr lang="ru-RU"/>
        </a:p>
      </dgm:t>
    </dgm:pt>
    <dgm:pt modelId="{C7DBB03D-DF31-4F5B-9EFF-79052B3F4E8E}">
      <dgm:prSet phldrT="[Текст]"/>
      <dgm:spPr/>
      <dgm:t>
        <a:bodyPr/>
        <a:lstStyle/>
        <a:p>
          <a:r>
            <a:rPr lang="ru-RU" dirty="0" smtClean="0"/>
            <a:t>Семинары</a:t>
          </a:r>
          <a:endParaRPr lang="ru-RU" dirty="0"/>
        </a:p>
      </dgm:t>
    </dgm:pt>
    <dgm:pt modelId="{D3001A3F-6737-42D1-AFFC-E7A9029BDD11}" type="parTrans" cxnId="{A37F2065-3721-47E3-8980-C2F4751D7236}">
      <dgm:prSet/>
      <dgm:spPr/>
      <dgm:t>
        <a:bodyPr/>
        <a:lstStyle/>
        <a:p>
          <a:endParaRPr lang="ru-RU"/>
        </a:p>
      </dgm:t>
    </dgm:pt>
    <dgm:pt modelId="{92DB16A1-3F0D-4027-A852-CF03269199B8}" type="sibTrans" cxnId="{A37F2065-3721-47E3-8980-C2F4751D7236}">
      <dgm:prSet/>
      <dgm:spPr/>
      <dgm:t>
        <a:bodyPr/>
        <a:lstStyle/>
        <a:p>
          <a:endParaRPr lang="ru-RU"/>
        </a:p>
      </dgm:t>
    </dgm:pt>
    <dgm:pt modelId="{7534D917-35C6-4742-A632-E61DED66FC5A}">
      <dgm:prSet phldrT="[Текст]"/>
      <dgm:spPr/>
      <dgm:t>
        <a:bodyPr/>
        <a:lstStyle/>
        <a:p>
          <a:r>
            <a:rPr lang="ru-RU" dirty="0" smtClean="0"/>
            <a:t>Конференции</a:t>
          </a:r>
          <a:endParaRPr lang="ru-RU" dirty="0"/>
        </a:p>
      </dgm:t>
    </dgm:pt>
    <dgm:pt modelId="{5521F795-0798-4C57-BAB3-8F7128362507}" type="parTrans" cxnId="{70934509-1F79-4A1C-AA34-41AAE76FE7B4}">
      <dgm:prSet/>
      <dgm:spPr/>
      <dgm:t>
        <a:bodyPr/>
        <a:lstStyle/>
        <a:p>
          <a:endParaRPr lang="ru-RU"/>
        </a:p>
      </dgm:t>
    </dgm:pt>
    <dgm:pt modelId="{6F8A6F26-2C48-425A-946E-68F81A92C5AE}" type="sibTrans" cxnId="{70934509-1F79-4A1C-AA34-41AAE76FE7B4}">
      <dgm:prSet/>
      <dgm:spPr/>
      <dgm:t>
        <a:bodyPr/>
        <a:lstStyle/>
        <a:p>
          <a:endParaRPr lang="ru-RU"/>
        </a:p>
      </dgm:t>
    </dgm:pt>
    <dgm:pt modelId="{04356A1E-B741-4637-BE2D-3D0D8F810893}">
      <dgm:prSet phldrT="[Текст]"/>
      <dgm:spPr/>
      <dgm:t>
        <a:bodyPr/>
        <a:lstStyle/>
        <a:p>
          <a:r>
            <a:rPr lang="ru-RU" dirty="0" smtClean="0"/>
            <a:t>Консультации</a:t>
          </a:r>
          <a:endParaRPr lang="ru-RU" dirty="0"/>
        </a:p>
      </dgm:t>
    </dgm:pt>
    <dgm:pt modelId="{CFAA22D2-C2D1-4033-8D3B-A9359D9A7B74}" type="parTrans" cxnId="{02AE472C-4AC5-4F45-A325-01D29183D123}">
      <dgm:prSet/>
      <dgm:spPr/>
      <dgm:t>
        <a:bodyPr/>
        <a:lstStyle/>
        <a:p>
          <a:endParaRPr lang="ru-RU"/>
        </a:p>
      </dgm:t>
    </dgm:pt>
    <dgm:pt modelId="{58332CEA-7BDC-4663-ACAB-C91459A9D89A}" type="sibTrans" cxnId="{02AE472C-4AC5-4F45-A325-01D29183D123}">
      <dgm:prSet/>
      <dgm:spPr/>
      <dgm:t>
        <a:bodyPr/>
        <a:lstStyle/>
        <a:p>
          <a:endParaRPr lang="ru-RU"/>
        </a:p>
      </dgm:t>
    </dgm:pt>
    <dgm:pt modelId="{4C0FB272-E6F3-4E8A-9B8B-156D1D834D57}">
      <dgm:prSet phldrT="[Текст]"/>
      <dgm:spPr/>
      <dgm:t>
        <a:bodyPr/>
        <a:lstStyle/>
        <a:p>
          <a:pPr algn="ctr"/>
          <a:r>
            <a:rPr lang="ru-RU" dirty="0" smtClean="0"/>
            <a:t>Курсы</a:t>
          </a:r>
          <a:endParaRPr lang="ru-RU" dirty="0"/>
        </a:p>
      </dgm:t>
    </dgm:pt>
    <dgm:pt modelId="{5348D1E7-886D-4545-897D-F11A85DEF61C}" type="parTrans" cxnId="{1A4ABF58-A855-4C83-8C7B-6FE4A6B31345}">
      <dgm:prSet/>
      <dgm:spPr/>
      <dgm:t>
        <a:bodyPr/>
        <a:lstStyle/>
        <a:p>
          <a:endParaRPr lang="ru-RU"/>
        </a:p>
      </dgm:t>
    </dgm:pt>
    <dgm:pt modelId="{F38B3FC7-65C1-445C-8F68-CDD4319A61FA}" type="sibTrans" cxnId="{1A4ABF58-A855-4C83-8C7B-6FE4A6B31345}">
      <dgm:prSet/>
      <dgm:spPr/>
      <dgm:t>
        <a:bodyPr/>
        <a:lstStyle/>
        <a:p>
          <a:endParaRPr lang="ru-RU"/>
        </a:p>
      </dgm:t>
    </dgm:pt>
    <dgm:pt modelId="{1E5391E7-D1F9-415B-8B4C-C14251E089B4}" type="pres">
      <dgm:prSet presAssocID="{CBCE571B-0316-4F50-B1D7-5910CA1A29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1A570-355D-48E8-B979-D9F96CAF2613}" type="pres">
      <dgm:prSet presAssocID="{3AA8E294-671C-4743-92E9-4A09AB3FD8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26C59-345B-4D36-B806-ABAFBB15F82A}" type="pres">
      <dgm:prSet presAssocID="{3AA8E294-671C-4743-92E9-4A09AB3FD852}" presName="spNode" presStyleCnt="0"/>
      <dgm:spPr/>
    </dgm:pt>
    <dgm:pt modelId="{4633B690-397B-4732-A85B-74C9BE577744}" type="pres">
      <dgm:prSet presAssocID="{5F663CA5-FAA6-4C9D-BB21-DCA1AEE7357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CBA2F18-597A-4E4A-BA08-9CB7E20B20F5}" type="pres">
      <dgm:prSet presAssocID="{C7DBB03D-DF31-4F5B-9EFF-79052B3F4E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E1CB7-2CA4-4341-8BA9-D99D0379E777}" type="pres">
      <dgm:prSet presAssocID="{C7DBB03D-DF31-4F5B-9EFF-79052B3F4E8E}" presName="spNode" presStyleCnt="0"/>
      <dgm:spPr/>
    </dgm:pt>
    <dgm:pt modelId="{91E3D034-C280-4C64-A4C7-6A149C7AE249}" type="pres">
      <dgm:prSet presAssocID="{92DB16A1-3F0D-4027-A852-CF03269199B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4176539-6861-4765-840B-DAC6BB6B9278}" type="pres">
      <dgm:prSet presAssocID="{7534D917-35C6-4742-A632-E61DED66FC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86262-336B-45F0-A6E7-7A50E6A47C15}" type="pres">
      <dgm:prSet presAssocID="{7534D917-35C6-4742-A632-E61DED66FC5A}" presName="spNode" presStyleCnt="0"/>
      <dgm:spPr/>
    </dgm:pt>
    <dgm:pt modelId="{E8CC3C8B-EFB1-4CA8-8939-51E0D46D1C07}" type="pres">
      <dgm:prSet presAssocID="{6F8A6F26-2C48-425A-946E-68F81A92C5A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BACFC1A-F152-44B9-B39C-298A470972A3}" type="pres">
      <dgm:prSet presAssocID="{04356A1E-B741-4637-BE2D-3D0D8F8108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0F242-68D8-4BBA-A09F-45230CAFA372}" type="pres">
      <dgm:prSet presAssocID="{04356A1E-B741-4637-BE2D-3D0D8F810893}" presName="spNode" presStyleCnt="0"/>
      <dgm:spPr/>
    </dgm:pt>
    <dgm:pt modelId="{CC18BC7F-09C4-413D-A8B4-29475B8EB0B2}" type="pres">
      <dgm:prSet presAssocID="{58332CEA-7BDC-4663-ACAB-C91459A9D89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7566AF9-EB28-4A69-9E02-064A5BF29BC1}" type="pres">
      <dgm:prSet presAssocID="{4C0FB272-E6F3-4E8A-9B8B-156D1D834D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D7283-9400-468D-B2C5-7BD36C13BD01}" type="pres">
      <dgm:prSet presAssocID="{4C0FB272-E6F3-4E8A-9B8B-156D1D834D57}" presName="spNode" presStyleCnt="0"/>
      <dgm:spPr/>
    </dgm:pt>
    <dgm:pt modelId="{C7D9C983-6C73-489C-B8DA-51F050013BF0}" type="pres">
      <dgm:prSet presAssocID="{F38B3FC7-65C1-445C-8F68-CDD4319A61F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5DF61C6-FD12-47E9-9E63-E44C2206FE61}" type="presOf" srcId="{92DB16A1-3F0D-4027-A852-CF03269199B8}" destId="{91E3D034-C280-4C64-A4C7-6A149C7AE249}" srcOrd="0" destOrd="0" presId="urn:microsoft.com/office/officeart/2005/8/layout/cycle6"/>
    <dgm:cxn modelId="{1A4ABF58-A855-4C83-8C7B-6FE4A6B31345}" srcId="{CBCE571B-0316-4F50-B1D7-5910CA1A2980}" destId="{4C0FB272-E6F3-4E8A-9B8B-156D1D834D57}" srcOrd="4" destOrd="0" parTransId="{5348D1E7-886D-4545-897D-F11A85DEF61C}" sibTransId="{F38B3FC7-65C1-445C-8F68-CDD4319A61FA}"/>
    <dgm:cxn modelId="{2728AC20-E4F1-4265-AE2B-E438259A7B2A}" type="presOf" srcId="{C7DBB03D-DF31-4F5B-9EFF-79052B3F4E8E}" destId="{7CBA2F18-597A-4E4A-BA08-9CB7E20B20F5}" srcOrd="0" destOrd="0" presId="urn:microsoft.com/office/officeart/2005/8/layout/cycle6"/>
    <dgm:cxn modelId="{A37F2065-3721-47E3-8980-C2F4751D7236}" srcId="{CBCE571B-0316-4F50-B1D7-5910CA1A2980}" destId="{C7DBB03D-DF31-4F5B-9EFF-79052B3F4E8E}" srcOrd="1" destOrd="0" parTransId="{D3001A3F-6737-42D1-AFFC-E7A9029BDD11}" sibTransId="{92DB16A1-3F0D-4027-A852-CF03269199B8}"/>
    <dgm:cxn modelId="{02AE472C-4AC5-4F45-A325-01D29183D123}" srcId="{CBCE571B-0316-4F50-B1D7-5910CA1A2980}" destId="{04356A1E-B741-4637-BE2D-3D0D8F810893}" srcOrd="3" destOrd="0" parTransId="{CFAA22D2-C2D1-4033-8D3B-A9359D9A7B74}" sibTransId="{58332CEA-7BDC-4663-ACAB-C91459A9D89A}"/>
    <dgm:cxn modelId="{C66AFB0A-A2D6-4871-841C-28F274A0B3CA}" type="presOf" srcId="{F38B3FC7-65C1-445C-8F68-CDD4319A61FA}" destId="{C7D9C983-6C73-489C-B8DA-51F050013BF0}" srcOrd="0" destOrd="0" presId="urn:microsoft.com/office/officeart/2005/8/layout/cycle6"/>
    <dgm:cxn modelId="{FE9A06FB-A359-4854-A83B-2E777A6521A6}" type="presOf" srcId="{5F663CA5-FAA6-4C9D-BB21-DCA1AEE73579}" destId="{4633B690-397B-4732-A85B-74C9BE577744}" srcOrd="0" destOrd="0" presId="urn:microsoft.com/office/officeart/2005/8/layout/cycle6"/>
    <dgm:cxn modelId="{147E0F65-9791-46AE-94AC-0D8763E73B8E}" srcId="{CBCE571B-0316-4F50-B1D7-5910CA1A2980}" destId="{3AA8E294-671C-4743-92E9-4A09AB3FD852}" srcOrd="0" destOrd="0" parTransId="{125E4A66-C18A-457A-80C9-A2D4F4B22DEC}" sibTransId="{5F663CA5-FAA6-4C9D-BB21-DCA1AEE73579}"/>
    <dgm:cxn modelId="{E875B5E7-666B-48D6-A8BB-DEFE20FC5950}" type="presOf" srcId="{6F8A6F26-2C48-425A-946E-68F81A92C5AE}" destId="{E8CC3C8B-EFB1-4CA8-8939-51E0D46D1C07}" srcOrd="0" destOrd="0" presId="urn:microsoft.com/office/officeart/2005/8/layout/cycle6"/>
    <dgm:cxn modelId="{1DAA96B7-D2AB-4B3C-BB02-BF9126DCC6A6}" type="presOf" srcId="{3AA8E294-671C-4743-92E9-4A09AB3FD852}" destId="{2801A570-355D-48E8-B979-D9F96CAF2613}" srcOrd="0" destOrd="0" presId="urn:microsoft.com/office/officeart/2005/8/layout/cycle6"/>
    <dgm:cxn modelId="{1CB61F41-F4B9-41CC-B8B2-F7BB52874BDA}" type="presOf" srcId="{58332CEA-7BDC-4663-ACAB-C91459A9D89A}" destId="{CC18BC7F-09C4-413D-A8B4-29475B8EB0B2}" srcOrd="0" destOrd="0" presId="urn:microsoft.com/office/officeart/2005/8/layout/cycle6"/>
    <dgm:cxn modelId="{AD6CB86C-6462-450D-8A18-2D030F121904}" type="presOf" srcId="{7534D917-35C6-4742-A632-E61DED66FC5A}" destId="{04176539-6861-4765-840B-DAC6BB6B9278}" srcOrd="0" destOrd="0" presId="urn:microsoft.com/office/officeart/2005/8/layout/cycle6"/>
    <dgm:cxn modelId="{70934509-1F79-4A1C-AA34-41AAE76FE7B4}" srcId="{CBCE571B-0316-4F50-B1D7-5910CA1A2980}" destId="{7534D917-35C6-4742-A632-E61DED66FC5A}" srcOrd="2" destOrd="0" parTransId="{5521F795-0798-4C57-BAB3-8F7128362507}" sibTransId="{6F8A6F26-2C48-425A-946E-68F81A92C5AE}"/>
    <dgm:cxn modelId="{B6BCBF07-B612-42CC-BBE4-BDD1DF39BCAA}" type="presOf" srcId="{4C0FB272-E6F3-4E8A-9B8B-156D1D834D57}" destId="{17566AF9-EB28-4A69-9E02-064A5BF29BC1}" srcOrd="0" destOrd="0" presId="urn:microsoft.com/office/officeart/2005/8/layout/cycle6"/>
    <dgm:cxn modelId="{0E189993-D7A8-463C-8A27-7F3CB88EA609}" type="presOf" srcId="{CBCE571B-0316-4F50-B1D7-5910CA1A2980}" destId="{1E5391E7-D1F9-415B-8B4C-C14251E089B4}" srcOrd="0" destOrd="0" presId="urn:microsoft.com/office/officeart/2005/8/layout/cycle6"/>
    <dgm:cxn modelId="{9C37E2BD-6337-4D77-8D58-8AD65756ECD9}" type="presOf" srcId="{04356A1E-B741-4637-BE2D-3D0D8F810893}" destId="{5BACFC1A-F152-44B9-B39C-298A470972A3}" srcOrd="0" destOrd="0" presId="urn:microsoft.com/office/officeart/2005/8/layout/cycle6"/>
    <dgm:cxn modelId="{3FC3086C-AD11-4626-8972-DC9150B748DE}" type="presParOf" srcId="{1E5391E7-D1F9-415B-8B4C-C14251E089B4}" destId="{2801A570-355D-48E8-B979-D9F96CAF2613}" srcOrd="0" destOrd="0" presId="urn:microsoft.com/office/officeart/2005/8/layout/cycle6"/>
    <dgm:cxn modelId="{E0E1731A-813C-4F5B-BCFD-4991243B91CE}" type="presParOf" srcId="{1E5391E7-D1F9-415B-8B4C-C14251E089B4}" destId="{0AA26C59-345B-4D36-B806-ABAFBB15F82A}" srcOrd="1" destOrd="0" presId="urn:microsoft.com/office/officeart/2005/8/layout/cycle6"/>
    <dgm:cxn modelId="{25AA2E8F-2D85-406E-A193-65460066D76F}" type="presParOf" srcId="{1E5391E7-D1F9-415B-8B4C-C14251E089B4}" destId="{4633B690-397B-4732-A85B-74C9BE577744}" srcOrd="2" destOrd="0" presId="urn:microsoft.com/office/officeart/2005/8/layout/cycle6"/>
    <dgm:cxn modelId="{F04CA52B-A1C5-448A-AD41-230BC8CD7150}" type="presParOf" srcId="{1E5391E7-D1F9-415B-8B4C-C14251E089B4}" destId="{7CBA2F18-597A-4E4A-BA08-9CB7E20B20F5}" srcOrd="3" destOrd="0" presId="urn:microsoft.com/office/officeart/2005/8/layout/cycle6"/>
    <dgm:cxn modelId="{F2769010-BAA4-4AF8-8851-BCDD467FD58C}" type="presParOf" srcId="{1E5391E7-D1F9-415B-8B4C-C14251E089B4}" destId="{319E1CB7-2CA4-4341-8BA9-D99D0379E777}" srcOrd="4" destOrd="0" presId="urn:microsoft.com/office/officeart/2005/8/layout/cycle6"/>
    <dgm:cxn modelId="{B155DE12-8545-4CC5-96E0-7C44F65B9B5A}" type="presParOf" srcId="{1E5391E7-D1F9-415B-8B4C-C14251E089B4}" destId="{91E3D034-C280-4C64-A4C7-6A149C7AE249}" srcOrd="5" destOrd="0" presId="urn:microsoft.com/office/officeart/2005/8/layout/cycle6"/>
    <dgm:cxn modelId="{9308F8E8-6E19-4E0F-A0BF-749704012FD8}" type="presParOf" srcId="{1E5391E7-D1F9-415B-8B4C-C14251E089B4}" destId="{04176539-6861-4765-840B-DAC6BB6B9278}" srcOrd="6" destOrd="0" presId="urn:microsoft.com/office/officeart/2005/8/layout/cycle6"/>
    <dgm:cxn modelId="{77375846-60AD-4C5A-AA5F-5775DE4E4153}" type="presParOf" srcId="{1E5391E7-D1F9-415B-8B4C-C14251E089B4}" destId="{42B86262-336B-45F0-A6E7-7A50E6A47C15}" srcOrd="7" destOrd="0" presId="urn:microsoft.com/office/officeart/2005/8/layout/cycle6"/>
    <dgm:cxn modelId="{8B3CCEA0-33C8-419B-96E0-E2F57E0CCBCD}" type="presParOf" srcId="{1E5391E7-D1F9-415B-8B4C-C14251E089B4}" destId="{E8CC3C8B-EFB1-4CA8-8939-51E0D46D1C07}" srcOrd="8" destOrd="0" presId="urn:microsoft.com/office/officeart/2005/8/layout/cycle6"/>
    <dgm:cxn modelId="{1F12BC05-3D22-47F8-B45E-1E007751A425}" type="presParOf" srcId="{1E5391E7-D1F9-415B-8B4C-C14251E089B4}" destId="{5BACFC1A-F152-44B9-B39C-298A470972A3}" srcOrd="9" destOrd="0" presId="urn:microsoft.com/office/officeart/2005/8/layout/cycle6"/>
    <dgm:cxn modelId="{AE17199B-7347-4CC0-91E4-5812581799E0}" type="presParOf" srcId="{1E5391E7-D1F9-415B-8B4C-C14251E089B4}" destId="{9CD0F242-68D8-4BBA-A09F-45230CAFA372}" srcOrd="10" destOrd="0" presId="urn:microsoft.com/office/officeart/2005/8/layout/cycle6"/>
    <dgm:cxn modelId="{6B18980A-7F5A-4278-A8DE-67230B290C06}" type="presParOf" srcId="{1E5391E7-D1F9-415B-8B4C-C14251E089B4}" destId="{CC18BC7F-09C4-413D-A8B4-29475B8EB0B2}" srcOrd="11" destOrd="0" presId="urn:microsoft.com/office/officeart/2005/8/layout/cycle6"/>
    <dgm:cxn modelId="{B90F714D-FFAF-46F2-8831-0CDF2644CC45}" type="presParOf" srcId="{1E5391E7-D1F9-415B-8B4C-C14251E089B4}" destId="{17566AF9-EB28-4A69-9E02-064A5BF29BC1}" srcOrd="12" destOrd="0" presId="urn:microsoft.com/office/officeart/2005/8/layout/cycle6"/>
    <dgm:cxn modelId="{362F604C-608A-44A7-97F0-1C47C52F1AC8}" type="presParOf" srcId="{1E5391E7-D1F9-415B-8B4C-C14251E089B4}" destId="{65ED7283-9400-468D-B2C5-7BD36C13BD01}" srcOrd="13" destOrd="0" presId="urn:microsoft.com/office/officeart/2005/8/layout/cycle6"/>
    <dgm:cxn modelId="{0B684A79-9F96-4FA3-B6A0-6A22D3385014}" type="presParOf" srcId="{1E5391E7-D1F9-415B-8B4C-C14251E089B4}" destId="{C7D9C983-6C73-489C-B8DA-51F050013BF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CA618-9A88-484B-B316-2F8ADBE166FE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EA4CE07-9E87-4876-963E-049A32E4401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Миссия</a:t>
          </a:r>
          <a:endParaRPr lang="ru-RU" sz="4800" b="1" dirty="0"/>
        </a:p>
      </dgm:t>
    </dgm:pt>
    <dgm:pt modelId="{91367A1D-FBB1-4CF9-AE9A-D7C5EFE93350}" type="par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628AB46-C8D5-496C-8CD9-1C51F184D50B}" type="sib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A196CE85-6BB2-42C3-A3D7-116755430A8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smtClean="0"/>
            <a:t>C</a:t>
          </a:r>
          <a:r>
            <a:rPr lang="ru-RU" sz="3600" dirty="0" err="1" smtClean="0"/>
            <a:t>одействие</a:t>
          </a:r>
          <a:r>
            <a:rPr lang="ru-RU" sz="3600" dirty="0" smtClean="0"/>
            <a:t> в повышении уровней выполнения программ по ВЭ и реабилитации (</a:t>
          </a:r>
          <a:r>
            <a:rPr lang="ru-RU" sz="3600" dirty="0" err="1" smtClean="0"/>
            <a:t>Decommissioning</a:t>
          </a:r>
          <a:r>
            <a:rPr lang="ru-RU" sz="3600" dirty="0" smtClean="0"/>
            <a:t> </a:t>
          </a:r>
          <a:r>
            <a:rPr lang="ru-RU" sz="3600" dirty="0" err="1" smtClean="0"/>
            <a:t>and</a:t>
          </a:r>
          <a:r>
            <a:rPr lang="ru-RU" sz="3600" dirty="0" smtClean="0"/>
            <a:t> </a:t>
          </a:r>
          <a:r>
            <a:rPr lang="ru-RU" sz="3600" dirty="0" err="1" smtClean="0"/>
            <a:t>Environmental</a:t>
          </a:r>
          <a:r>
            <a:rPr lang="ru-RU" sz="3600" dirty="0" smtClean="0"/>
            <a:t> </a:t>
          </a:r>
          <a:r>
            <a:rPr lang="ru-RU" sz="3600" dirty="0" err="1" smtClean="0"/>
            <a:t>Remediation</a:t>
          </a:r>
          <a:r>
            <a:rPr lang="ru-RU" sz="3600" dirty="0" smtClean="0"/>
            <a:t>, D&amp;ER</a:t>
          </a:r>
          <a:r>
            <a:rPr lang="en-US" sz="3600" dirty="0" smtClean="0"/>
            <a:t>)</a:t>
          </a:r>
          <a:endParaRPr lang="ru-RU" sz="3600" dirty="0"/>
        </a:p>
      </dgm:t>
    </dgm:pt>
    <dgm:pt modelId="{2C7E0935-8951-4071-AA59-7440DDEA6818}" type="par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69252177-50BC-44C9-9343-B9184FC54EF2}" type="sib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FDE993AF-CBF0-4B8F-B2DE-8EA3205DE6B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Задачи</a:t>
          </a:r>
          <a:endParaRPr lang="ru-RU" sz="4800" b="1" dirty="0"/>
        </a:p>
      </dgm:t>
    </dgm:pt>
    <dgm:pt modelId="{3906CC9A-08EC-4626-809D-72CE7D35C695}" type="par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E57C2219-31DC-4DE0-AA16-0A716A684195}" type="sib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95DF360E-EBCA-4D6B-92C1-6DCBF5B9200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содействия </a:t>
          </a:r>
          <a:r>
            <a:rPr lang="ru-RU" sz="3600" dirty="0" smtClean="0"/>
            <a:t>более тесному сотрудничеству между государствами-членами</a:t>
          </a:r>
          <a:endParaRPr lang="ru-RU" sz="3600" dirty="0"/>
        </a:p>
      </dgm:t>
    </dgm:pt>
    <dgm:pt modelId="{FF5F0ABA-185C-40DC-A7CA-95229AD5ACF8}" type="par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E3E3B06-DE61-426D-A9CF-1E67BD6B0479}" type="sib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3564C0F0-8AAC-4A8E-99A4-9F5159E5325E}">
      <dgm:prSet custT="1"/>
      <dgm:spPr/>
      <dgm:t>
        <a:bodyPr/>
        <a:lstStyle/>
        <a:p>
          <a:r>
            <a:rPr lang="ru-RU" sz="3600" smtClean="0"/>
            <a:t>предложения </a:t>
          </a:r>
          <a:r>
            <a:rPr lang="ru-RU" sz="3600" dirty="0" smtClean="0"/>
            <a:t>конкретных действий для устранения имеющихся препятствий (Этап II) </a:t>
          </a:r>
        </a:p>
      </dgm:t>
    </dgm:pt>
    <dgm:pt modelId="{D812B907-0C1B-4849-909D-A5A1844436D5}" type="parTrans" cxnId="{1F9AAF59-ABB9-4A2A-AB3D-84CBE3E0657D}">
      <dgm:prSet/>
      <dgm:spPr/>
      <dgm:t>
        <a:bodyPr/>
        <a:lstStyle/>
        <a:p>
          <a:endParaRPr lang="ru-RU"/>
        </a:p>
      </dgm:t>
    </dgm:pt>
    <dgm:pt modelId="{4D4493BE-185A-4D1A-83AD-038B47407179}" type="sibTrans" cxnId="{1F9AAF59-ABB9-4A2A-AB3D-84CBE3E0657D}">
      <dgm:prSet/>
      <dgm:spPr/>
      <dgm:t>
        <a:bodyPr/>
        <a:lstStyle/>
        <a:p>
          <a:endParaRPr lang="ru-RU"/>
        </a:p>
      </dgm:t>
    </dgm:pt>
    <dgm:pt modelId="{5DDBF075-4BE3-4CF4-90C8-35D5801443F9}">
      <dgm:prSet custT="1"/>
      <dgm:spPr/>
      <dgm:t>
        <a:bodyPr/>
        <a:lstStyle/>
        <a:p>
          <a:endParaRPr lang="ru-RU" sz="3600" dirty="0" smtClean="0"/>
        </a:p>
      </dgm:t>
    </dgm:pt>
    <dgm:pt modelId="{23856771-DE33-4D3F-A9AF-315C4769EA5D}" type="sibTrans" cxnId="{B481A886-DFBF-44AE-8B42-8DE59DC8B9F2}">
      <dgm:prSet/>
      <dgm:spPr/>
      <dgm:t>
        <a:bodyPr/>
        <a:lstStyle/>
        <a:p>
          <a:endParaRPr lang="ru-RU"/>
        </a:p>
      </dgm:t>
    </dgm:pt>
    <dgm:pt modelId="{94098F84-895A-493F-A9FD-801476111753}" type="parTrans" cxnId="{B481A886-DFBF-44AE-8B42-8DE59DC8B9F2}">
      <dgm:prSet/>
      <dgm:spPr/>
      <dgm:t>
        <a:bodyPr/>
        <a:lstStyle/>
        <a:p>
          <a:endParaRPr lang="ru-RU"/>
        </a:p>
      </dgm:t>
    </dgm:pt>
    <dgm:pt modelId="{93CA4188-9001-4ED8-A516-482DD24E8E9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разработка базового отчета, который представляет собой глобальный обзор обязательств и ограничений с рекомендациями о том, как их можно преодолеть (Этап </a:t>
          </a:r>
          <a:r>
            <a:rPr lang="en-US" sz="3600" dirty="0" smtClean="0"/>
            <a:t>I</a:t>
          </a:r>
          <a:r>
            <a:rPr lang="ru-RU" sz="3600" dirty="0" smtClean="0"/>
            <a:t>)</a:t>
          </a:r>
          <a:endParaRPr lang="ru-RU" sz="3600" dirty="0"/>
        </a:p>
      </dgm:t>
    </dgm:pt>
    <dgm:pt modelId="{E2F15400-82D2-4FE5-A2CF-C5CC097525D9}" type="parTrans" cxnId="{967DF522-54B0-4D92-A07A-EA3FCA0388F1}">
      <dgm:prSet/>
      <dgm:spPr/>
      <dgm:t>
        <a:bodyPr/>
        <a:lstStyle/>
        <a:p>
          <a:endParaRPr lang="ru-RU"/>
        </a:p>
      </dgm:t>
    </dgm:pt>
    <dgm:pt modelId="{B3998436-F72F-4876-9287-D11CA0ADF101}" type="sibTrans" cxnId="{967DF522-54B0-4D92-A07A-EA3FCA0388F1}">
      <dgm:prSet/>
      <dgm:spPr/>
      <dgm:t>
        <a:bodyPr/>
        <a:lstStyle/>
        <a:p>
          <a:endParaRPr lang="ru-RU"/>
        </a:p>
      </dgm:t>
    </dgm:pt>
    <dgm:pt modelId="{B6EE86A1-46AA-435D-9690-FF48AA7FA989}" type="pres">
      <dgm:prSet presAssocID="{840CA618-9A88-484B-B316-2F8ADBE16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5C2A9-555C-4E26-ABBE-31662783B8F6}" type="pres">
      <dgm:prSet presAssocID="{3EA4CE07-9E87-4876-963E-049A32E440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16507-F9C3-43AB-8FA7-94EBDCEFBB37}" type="pres">
      <dgm:prSet presAssocID="{3EA4CE07-9E87-4876-963E-049A32E4401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552B2-B59E-4E5C-AFD7-88AB751543BD}" type="pres">
      <dgm:prSet presAssocID="{FDE993AF-CBF0-4B8F-B2DE-8EA3205DE6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B4909-F7CA-4C09-8640-3AFC81FC005D}" type="pres">
      <dgm:prSet presAssocID="{FDE993AF-CBF0-4B8F-B2DE-8EA3205DE6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CE570A-C33D-4681-B0CD-1A6B75BBEAC8}" type="presOf" srcId="{93CA4188-9001-4ED8-A516-482DD24E8E98}" destId="{3B2B4909-F7CA-4C09-8640-3AFC81FC005D}" srcOrd="0" destOrd="1" presId="urn:microsoft.com/office/officeart/2005/8/layout/vList2"/>
    <dgm:cxn modelId="{B481A886-DFBF-44AE-8B42-8DE59DC8B9F2}" srcId="{FDE993AF-CBF0-4B8F-B2DE-8EA3205DE6B1}" destId="{5DDBF075-4BE3-4CF4-90C8-35D5801443F9}" srcOrd="3" destOrd="0" parTransId="{94098F84-895A-493F-A9FD-801476111753}" sibTransId="{23856771-DE33-4D3F-A9AF-315C4769EA5D}"/>
    <dgm:cxn modelId="{1F9AAF59-ABB9-4A2A-AB3D-84CBE3E0657D}" srcId="{FDE993AF-CBF0-4B8F-B2DE-8EA3205DE6B1}" destId="{3564C0F0-8AAC-4A8E-99A4-9F5159E5325E}" srcOrd="2" destOrd="0" parTransId="{D812B907-0C1B-4849-909D-A5A1844436D5}" sibTransId="{4D4493BE-185A-4D1A-83AD-038B47407179}"/>
    <dgm:cxn modelId="{FFE88C0B-11FF-4344-A858-5A507E60DCD6}" type="presOf" srcId="{3564C0F0-8AAC-4A8E-99A4-9F5159E5325E}" destId="{3B2B4909-F7CA-4C09-8640-3AFC81FC005D}" srcOrd="0" destOrd="2" presId="urn:microsoft.com/office/officeart/2005/8/layout/vList2"/>
    <dgm:cxn modelId="{967DF522-54B0-4D92-A07A-EA3FCA0388F1}" srcId="{FDE993AF-CBF0-4B8F-B2DE-8EA3205DE6B1}" destId="{93CA4188-9001-4ED8-A516-482DD24E8E98}" srcOrd="1" destOrd="0" parTransId="{E2F15400-82D2-4FE5-A2CF-C5CC097525D9}" sibTransId="{B3998436-F72F-4876-9287-D11CA0ADF101}"/>
    <dgm:cxn modelId="{2AB2964B-8789-4925-8265-E01ADDD5BD03}" type="presOf" srcId="{A196CE85-6BB2-42C3-A3D7-116755430A87}" destId="{38C16507-F9C3-43AB-8FA7-94EBDCEFBB37}" srcOrd="0" destOrd="0" presId="urn:microsoft.com/office/officeart/2005/8/layout/vList2"/>
    <dgm:cxn modelId="{108AF170-1C62-4B2A-BFC7-FF313EAD3E08}" srcId="{FDE993AF-CBF0-4B8F-B2DE-8EA3205DE6B1}" destId="{95DF360E-EBCA-4D6B-92C1-6DCBF5B92004}" srcOrd="0" destOrd="0" parTransId="{FF5F0ABA-185C-40DC-A7CA-95229AD5ACF8}" sibTransId="{4E3E3B06-DE61-426D-A9CF-1E67BD6B0479}"/>
    <dgm:cxn modelId="{99CD33AA-79B1-4E33-9F3A-FC9DCDD02AE2}" type="presOf" srcId="{5DDBF075-4BE3-4CF4-90C8-35D5801443F9}" destId="{3B2B4909-F7CA-4C09-8640-3AFC81FC005D}" srcOrd="0" destOrd="3" presId="urn:microsoft.com/office/officeart/2005/8/layout/vList2"/>
    <dgm:cxn modelId="{F11360F2-5C24-43A5-B5BD-5CB22E89F3BE}" type="presOf" srcId="{840CA618-9A88-484B-B316-2F8ADBE166FE}" destId="{B6EE86A1-46AA-435D-9690-FF48AA7FA989}" srcOrd="0" destOrd="0" presId="urn:microsoft.com/office/officeart/2005/8/layout/vList2"/>
    <dgm:cxn modelId="{70B28155-DF47-4760-A52D-91F2B750DD21}" type="presOf" srcId="{95DF360E-EBCA-4D6B-92C1-6DCBF5B92004}" destId="{3B2B4909-F7CA-4C09-8640-3AFC81FC005D}" srcOrd="0" destOrd="0" presId="urn:microsoft.com/office/officeart/2005/8/layout/vList2"/>
    <dgm:cxn modelId="{D184797D-8689-4438-AE65-D9D321089D95}" type="presOf" srcId="{3EA4CE07-9E87-4876-963E-049A32E44018}" destId="{8FA5C2A9-555C-4E26-ABBE-31662783B8F6}" srcOrd="0" destOrd="0" presId="urn:microsoft.com/office/officeart/2005/8/layout/vList2"/>
    <dgm:cxn modelId="{C5918200-16F2-45F7-B9AB-E33F7FE4551C}" srcId="{840CA618-9A88-484B-B316-2F8ADBE166FE}" destId="{3EA4CE07-9E87-4876-963E-049A32E44018}" srcOrd="0" destOrd="0" parTransId="{91367A1D-FBB1-4CF9-AE9A-D7C5EFE93350}" sibTransId="{4628AB46-C8D5-496C-8CD9-1C51F184D50B}"/>
    <dgm:cxn modelId="{A6EB78B1-8125-44DC-B1D0-6C5248A34CAB}" srcId="{3EA4CE07-9E87-4876-963E-049A32E44018}" destId="{A196CE85-6BB2-42C3-A3D7-116755430A87}" srcOrd="0" destOrd="0" parTransId="{2C7E0935-8951-4071-AA59-7440DDEA6818}" sibTransId="{69252177-50BC-44C9-9343-B9184FC54EF2}"/>
    <dgm:cxn modelId="{28524D2F-54BD-4E4D-A55C-EB235D58CEF5}" srcId="{840CA618-9A88-484B-B316-2F8ADBE166FE}" destId="{FDE993AF-CBF0-4B8F-B2DE-8EA3205DE6B1}" srcOrd="1" destOrd="0" parTransId="{3906CC9A-08EC-4626-809D-72CE7D35C695}" sibTransId="{E57C2219-31DC-4DE0-AA16-0A716A684195}"/>
    <dgm:cxn modelId="{DBF05635-5083-481F-BE2A-E3CCFD85ABEB}" type="presOf" srcId="{FDE993AF-CBF0-4B8F-B2DE-8EA3205DE6B1}" destId="{149552B2-B59E-4E5C-AFD7-88AB751543BD}" srcOrd="0" destOrd="0" presId="urn:microsoft.com/office/officeart/2005/8/layout/vList2"/>
    <dgm:cxn modelId="{A40E4B22-EB3D-424C-9EB0-14E3B393D12B}" type="presParOf" srcId="{B6EE86A1-46AA-435D-9690-FF48AA7FA989}" destId="{8FA5C2A9-555C-4E26-ABBE-31662783B8F6}" srcOrd="0" destOrd="0" presId="urn:microsoft.com/office/officeart/2005/8/layout/vList2"/>
    <dgm:cxn modelId="{025CF659-587A-4477-8629-85716534DA7B}" type="presParOf" srcId="{B6EE86A1-46AA-435D-9690-FF48AA7FA989}" destId="{38C16507-F9C3-43AB-8FA7-94EBDCEFBB37}" srcOrd="1" destOrd="0" presId="urn:microsoft.com/office/officeart/2005/8/layout/vList2"/>
    <dgm:cxn modelId="{CC7DBBD3-AC03-48C5-8A31-EF8B5C98D06F}" type="presParOf" srcId="{B6EE86A1-46AA-435D-9690-FF48AA7FA989}" destId="{149552B2-B59E-4E5C-AFD7-88AB751543BD}" srcOrd="2" destOrd="0" presId="urn:microsoft.com/office/officeart/2005/8/layout/vList2"/>
    <dgm:cxn modelId="{43913F0F-01EE-4A2C-AA2E-C7D0A19E33A9}" type="presParOf" srcId="{B6EE86A1-46AA-435D-9690-FF48AA7FA989}" destId="{3B2B4909-F7CA-4C09-8640-3AFC81FC00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CA618-9A88-484B-B316-2F8ADBE166FE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EA4CE07-9E87-4876-963E-049A32E4401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Миссия</a:t>
          </a:r>
          <a:endParaRPr lang="ru-RU" sz="4800" b="1" dirty="0"/>
        </a:p>
      </dgm:t>
    </dgm:pt>
    <dgm:pt modelId="{91367A1D-FBB1-4CF9-AE9A-D7C5EFE93350}" type="par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628AB46-C8D5-496C-8CD9-1C51F184D50B}" type="sib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A196CE85-6BB2-42C3-A3D7-116755430A8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Изучение и извлечение </a:t>
          </a:r>
          <a:r>
            <a:rPr lang="ru-RU" sz="3600" dirty="0" smtClean="0"/>
            <a:t>уроков из опыта по ВЭ </a:t>
          </a:r>
          <a:r>
            <a:rPr lang="ru-RU" sz="3600" dirty="0" smtClean="0"/>
            <a:t>и реабилитация </a:t>
          </a:r>
          <a:r>
            <a:rPr lang="ru-RU" sz="3600" dirty="0" smtClean="0"/>
            <a:t>аварийных ядерных объектов</a:t>
          </a:r>
          <a:endParaRPr lang="ru-RU" sz="3600" dirty="0"/>
        </a:p>
      </dgm:t>
    </dgm:pt>
    <dgm:pt modelId="{2C7E0935-8951-4071-AA59-7440DDEA6818}" type="par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69252177-50BC-44C9-9343-B9184FC54EF2}" type="sib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FDE993AF-CBF0-4B8F-B2DE-8EA3205DE6B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Задачи</a:t>
          </a:r>
          <a:endParaRPr lang="ru-RU" sz="4800" b="1" dirty="0"/>
        </a:p>
      </dgm:t>
    </dgm:pt>
    <dgm:pt modelId="{3906CC9A-08EC-4626-809D-72CE7D35C695}" type="par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E57C2219-31DC-4DE0-AA16-0A716A684195}" type="sib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95DF360E-EBCA-4D6B-92C1-6DCBF5B9200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распространение опыта и информации от заинтересованных сторон, участвующих в ликвидации последствий (регулирующие органы, операторы, правительства и общественность);</a:t>
          </a:r>
          <a:endParaRPr lang="ru-RU" sz="3600" dirty="0"/>
        </a:p>
      </dgm:t>
    </dgm:pt>
    <dgm:pt modelId="{FF5F0ABA-185C-40DC-A7CA-95229AD5ACF8}" type="par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E3E3B06-DE61-426D-A9CF-1E67BD6B0479}" type="sib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5DDBF075-4BE3-4CF4-90C8-35D5801443F9}">
      <dgm:prSet custT="1"/>
      <dgm:spPr/>
      <dgm:t>
        <a:bodyPr/>
        <a:lstStyle/>
        <a:p>
          <a:endParaRPr lang="ru-RU" sz="3600" dirty="0" smtClean="0"/>
        </a:p>
      </dgm:t>
    </dgm:pt>
    <dgm:pt modelId="{23856771-DE33-4D3F-A9AF-315C4769EA5D}" type="sibTrans" cxnId="{B481A886-DFBF-44AE-8B42-8DE59DC8B9F2}">
      <dgm:prSet/>
      <dgm:spPr/>
      <dgm:t>
        <a:bodyPr/>
        <a:lstStyle/>
        <a:p>
          <a:endParaRPr lang="ru-RU"/>
        </a:p>
      </dgm:t>
    </dgm:pt>
    <dgm:pt modelId="{94098F84-895A-493F-A9FD-801476111753}" type="parTrans" cxnId="{B481A886-DFBF-44AE-8B42-8DE59DC8B9F2}">
      <dgm:prSet/>
      <dgm:spPr/>
      <dgm:t>
        <a:bodyPr/>
        <a:lstStyle/>
        <a:p>
          <a:endParaRPr lang="ru-RU"/>
        </a:p>
      </dgm:t>
    </dgm:pt>
    <dgm:pt modelId="{9A7D7583-2058-4487-8105-C9545D584B81}">
      <dgm:prSet/>
      <dgm:spPr/>
      <dgm:t>
        <a:bodyPr/>
        <a:lstStyle/>
        <a:p>
          <a:r>
            <a:rPr lang="ru-RU" dirty="0" smtClean="0"/>
            <a:t>разработка стратегии восстановления объекта после потенциальной радиационной аварии, в </a:t>
          </a:r>
          <a:r>
            <a:rPr lang="ru-RU" dirty="0" err="1" smtClean="0"/>
            <a:t>т.ч</a:t>
          </a:r>
          <a:r>
            <a:rPr lang="ru-RU" dirty="0" smtClean="0"/>
            <a:t>. плана </a:t>
          </a:r>
          <a:r>
            <a:rPr lang="ru-RU" dirty="0" smtClean="0"/>
            <a:t>по выводу </a:t>
          </a:r>
          <a:r>
            <a:rPr lang="ru-RU" dirty="0" smtClean="0"/>
            <a:t>из эксплуатации, реабилитации и обращения с отходами.</a:t>
          </a:r>
          <a:endParaRPr lang="ru-RU" dirty="0"/>
        </a:p>
      </dgm:t>
    </dgm:pt>
    <dgm:pt modelId="{15398040-805C-4C3F-80E1-F01FCDBE0E73}" type="parTrans" cxnId="{503B48B3-25D0-4C6B-B9E9-ECED017E5422}">
      <dgm:prSet/>
      <dgm:spPr/>
      <dgm:t>
        <a:bodyPr/>
        <a:lstStyle/>
        <a:p>
          <a:endParaRPr lang="ru-RU"/>
        </a:p>
      </dgm:t>
    </dgm:pt>
    <dgm:pt modelId="{4044C344-F6DA-4EA9-B5FF-32F8DC9BC2AA}" type="sibTrans" cxnId="{503B48B3-25D0-4C6B-B9E9-ECED017E5422}">
      <dgm:prSet/>
      <dgm:spPr/>
      <dgm:t>
        <a:bodyPr/>
        <a:lstStyle/>
        <a:p>
          <a:endParaRPr lang="ru-RU"/>
        </a:p>
      </dgm:t>
    </dgm:pt>
    <dgm:pt modelId="{B6EE86A1-46AA-435D-9690-FF48AA7FA989}" type="pres">
      <dgm:prSet presAssocID="{840CA618-9A88-484B-B316-2F8ADBE16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5C2A9-555C-4E26-ABBE-31662783B8F6}" type="pres">
      <dgm:prSet presAssocID="{3EA4CE07-9E87-4876-963E-049A32E440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16507-F9C3-43AB-8FA7-94EBDCEFBB37}" type="pres">
      <dgm:prSet presAssocID="{3EA4CE07-9E87-4876-963E-049A32E4401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552B2-B59E-4E5C-AFD7-88AB751543BD}" type="pres">
      <dgm:prSet presAssocID="{FDE993AF-CBF0-4B8F-B2DE-8EA3205DE6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B4909-F7CA-4C09-8640-3AFC81FC005D}" type="pres">
      <dgm:prSet presAssocID="{FDE993AF-CBF0-4B8F-B2DE-8EA3205DE6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81A886-DFBF-44AE-8B42-8DE59DC8B9F2}" srcId="{FDE993AF-CBF0-4B8F-B2DE-8EA3205DE6B1}" destId="{5DDBF075-4BE3-4CF4-90C8-35D5801443F9}" srcOrd="2" destOrd="0" parTransId="{94098F84-895A-493F-A9FD-801476111753}" sibTransId="{23856771-DE33-4D3F-A9AF-315C4769EA5D}"/>
    <dgm:cxn modelId="{B8846CEB-1723-4CF7-9DA5-2E1F16347158}" type="presOf" srcId="{3EA4CE07-9E87-4876-963E-049A32E44018}" destId="{8FA5C2A9-555C-4E26-ABBE-31662783B8F6}" srcOrd="0" destOrd="0" presId="urn:microsoft.com/office/officeart/2005/8/layout/vList2"/>
    <dgm:cxn modelId="{108AF170-1C62-4B2A-BFC7-FF313EAD3E08}" srcId="{FDE993AF-CBF0-4B8F-B2DE-8EA3205DE6B1}" destId="{95DF360E-EBCA-4D6B-92C1-6DCBF5B92004}" srcOrd="0" destOrd="0" parTransId="{FF5F0ABA-185C-40DC-A7CA-95229AD5ACF8}" sibTransId="{4E3E3B06-DE61-426D-A9CF-1E67BD6B0479}"/>
    <dgm:cxn modelId="{C5918200-16F2-45F7-B9AB-E33F7FE4551C}" srcId="{840CA618-9A88-484B-B316-2F8ADBE166FE}" destId="{3EA4CE07-9E87-4876-963E-049A32E44018}" srcOrd="0" destOrd="0" parTransId="{91367A1D-FBB1-4CF9-AE9A-D7C5EFE93350}" sibTransId="{4628AB46-C8D5-496C-8CD9-1C51F184D50B}"/>
    <dgm:cxn modelId="{F8FDD284-47A4-48FE-9E2B-08CAEE686FF6}" type="presOf" srcId="{9A7D7583-2058-4487-8105-C9545D584B81}" destId="{3B2B4909-F7CA-4C09-8640-3AFC81FC005D}" srcOrd="0" destOrd="1" presId="urn:microsoft.com/office/officeart/2005/8/layout/vList2"/>
    <dgm:cxn modelId="{A6EB78B1-8125-44DC-B1D0-6C5248A34CAB}" srcId="{3EA4CE07-9E87-4876-963E-049A32E44018}" destId="{A196CE85-6BB2-42C3-A3D7-116755430A87}" srcOrd="0" destOrd="0" parTransId="{2C7E0935-8951-4071-AA59-7440DDEA6818}" sibTransId="{69252177-50BC-44C9-9343-B9184FC54EF2}"/>
    <dgm:cxn modelId="{F78213BA-5632-4DCD-A8B0-445828AAA5DA}" type="presOf" srcId="{840CA618-9A88-484B-B316-2F8ADBE166FE}" destId="{B6EE86A1-46AA-435D-9690-FF48AA7FA989}" srcOrd="0" destOrd="0" presId="urn:microsoft.com/office/officeart/2005/8/layout/vList2"/>
    <dgm:cxn modelId="{7E2E8A8C-CB28-4424-B2F6-DCCD113BCB1E}" type="presOf" srcId="{FDE993AF-CBF0-4B8F-B2DE-8EA3205DE6B1}" destId="{149552B2-B59E-4E5C-AFD7-88AB751543BD}" srcOrd="0" destOrd="0" presId="urn:microsoft.com/office/officeart/2005/8/layout/vList2"/>
    <dgm:cxn modelId="{A911967B-170F-4565-B45A-1041DB376B00}" type="presOf" srcId="{95DF360E-EBCA-4D6B-92C1-6DCBF5B92004}" destId="{3B2B4909-F7CA-4C09-8640-3AFC81FC005D}" srcOrd="0" destOrd="0" presId="urn:microsoft.com/office/officeart/2005/8/layout/vList2"/>
    <dgm:cxn modelId="{28524D2F-54BD-4E4D-A55C-EB235D58CEF5}" srcId="{840CA618-9A88-484B-B316-2F8ADBE166FE}" destId="{FDE993AF-CBF0-4B8F-B2DE-8EA3205DE6B1}" srcOrd="1" destOrd="0" parTransId="{3906CC9A-08EC-4626-809D-72CE7D35C695}" sibTransId="{E57C2219-31DC-4DE0-AA16-0A716A684195}"/>
    <dgm:cxn modelId="{20104F49-9F05-4247-A1EB-4708D82CA1A2}" type="presOf" srcId="{5DDBF075-4BE3-4CF4-90C8-35D5801443F9}" destId="{3B2B4909-F7CA-4C09-8640-3AFC81FC005D}" srcOrd="0" destOrd="2" presId="urn:microsoft.com/office/officeart/2005/8/layout/vList2"/>
    <dgm:cxn modelId="{503B48B3-25D0-4C6B-B9E9-ECED017E5422}" srcId="{FDE993AF-CBF0-4B8F-B2DE-8EA3205DE6B1}" destId="{9A7D7583-2058-4487-8105-C9545D584B81}" srcOrd="1" destOrd="0" parTransId="{15398040-805C-4C3F-80E1-F01FCDBE0E73}" sibTransId="{4044C344-F6DA-4EA9-B5FF-32F8DC9BC2AA}"/>
    <dgm:cxn modelId="{B8921347-6F19-4A99-BCAD-2FE5720A9B80}" type="presOf" srcId="{A196CE85-6BB2-42C3-A3D7-116755430A87}" destId="{38C16507-F9C3-43AB-8FA7-94EBDCEFBB37}" srcOrd="0" destOrd="0" presId="urn:microsoft.com/office/officeart/2005/8/layout/vList2"/>
    <dgm:cxn modelId="{84768CD8-FEC9-42C3-B54D-6D9DACE78EE4}" type="presParOf" srcId="{B6EE86A1-46AA-435D-9690-FF48AA7FA989}" destId="{8FA5C2A9-555C-4E26-ABBE-31662783B8F6}" srcOrd="0" destOrd="0" presId="urn:microsoft.com/office/officeart/2005/8/layout/vList2"/>
    <dgm:cxn modelId="{E7351B2A-D16F-4AE3-B5C7-94976E4AF2B8}" type="presParOf" srcId="{B6EE86A1-46AA-435D-9690-FF48AA7FA989}" destId="{38C16507-F9C3-43AB-8FA7-94EBDCEFBB37}" srcOrd="1" destOrd="0" presId="urn:microsoft.com/office/officeart/2005/8/layout/vList2"/>
    <dgm:cxn modelId="{B0CEFB78-6C91-4436-BFAF-E59F7AAF8F92}" type="presParOf" srcId="{B6EE86A1-46AA-435D-9690-FF48AA7FA989}" destId="{149552B2-B59E-4E5C-AFD7-88AB751543BD}" srcOrd="2" destOrd="0" presId="urn:microsoft.com/office/officeart/2005/8/layout/vList2"/>
    <dgm:cxn modelId="{79988269-4474-447A-A77F-1297CC943FC3}" type="presParOf" srcId="{B6EE86A1-46AA-435D-9690-FF48AA7FA989}" destId="{3B2B4909-F7CA-4C09-8640-3AFC81FC00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CA618-9A88-484B-B316-2F8ADBE166FE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EA4CE07-9E87-4876-963E-049A32E4401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Миссия</a:t>
          </a:r>
          <a:endParaRPr lang="ru-RU" sz="4800" b="1" dirty="0"/>
        </a:p>
      </dgm:t>
    </dgm:pt>
    <dgm:pt modelId="{91367A1D-FBB1-4CF9-AE9A-D7C5EFE93350}" type="par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628AB46-C8D5-496C-8CD9-1C51F184D50B}" type="sibTrans" cxnId="{C5918200-16F2-45F7-B9AB-E33F7FE4551C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A196CE85-6BB2-42C3-A3D7-116755430A8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Оказание </a:t>
          </a:r>
          <a:r>
            <a:rPr lang="ru-RU" sz="3600" dirty="0" smtClean="0"/>
            <a:t>технической поддержки странам по проблематике вывода из эксплуатации ИЯУ</a:t>
          </a:r>
          <a:endParaRPr lang="ru-RU" sz="3600" dirty="0"/>
        </a:p>
      </dgm:t>
    </dgm:pt>
    <dgm:pt modelId="{2C7E0935-8951-4071-AA59-7440DDEA6818}" type="par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69252177-50BC-44C9-9343-B9184FC54EF2}" type="sibTrans" cxnId="{A6EB78B1-8125-44DC-B1D0-6C5248A34CAB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FDE993AF-CBF0-4B8F-B2DE-8EA3205DE6B1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4800" b="1" dirty="0" smtClean="0"/>
            <a:t>Задачи</a:t>
          </a:r>
          <a:endParaRPr lang="ru-RU" sz="4800" b="1" dirty="0"/>
        </a:p>
      </dgm:t>
    </dgm:pt>
    <dgm:pt modelId="{3906CC9A-08EC-4626-809D-72CE7D35C695}" type="par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E57C2219-31DC-4DE0-AA16-0A716A684195}" type="sibTrans" cxnId="{28524D2F-54BD-4E4D-A55C-EB235D58CEF5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95DF360E-EBCA-4D6B-92C1-6DCBF5B9200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dirty="0" smtClean="0"/>
            <a:t>Предоставление и проведение показательных работ на демонстрационной площадке;</a:t>
          </a:r>
          <a:endParaRPr lang="ru-RU" sz="3600" dirty="0"/>
        </a:p>
      </dgm:t>
    </dgm:pt>
    <dgm:pt modelId="{FF5F0ABA-185C-40DC-A7CA-95229AD5ACF8}" type="par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4E3E3B06-DE61-426D-A9CF-1E67BD6B0479}" type="sibTrans" cxnId="{108AF170-1C62-4B2A-BFC7-FF313EAD3E08}">
      <dgm:prSet/>
      <dgm:spPr/>
      <dgm:t>
        <a:bodyPr/>
        <a:lstStyle/>
        <a:p>
          <a:pPr>
            <a:lnSpc>
              <a:spcPct val="100000"/>
            </a:lnSpc>
          </a:pPr>
          <a:endParaRPr lang="ru-RU" sz="1600"/>
        </a:p>
      </dgm:t>
    </dgm:pt>
    <dgm:pt modelId="{1FD67A79-70C1-49D9-A350-F3DB14D9E34A}">
      <dgm:prSet/>
      <dgm:spPr/>
      <dgm:t>
        <a:bodyPr/>
        <a:lstStyle/>
        <a:p>
          <a:r>
            <a:rPr lang="ru-RU" smtClean="0"/>
            <a:t>Содействие обмену информацией, обучению, передачи опыта;</a:t>
          </a:r>
          <a:endParaRPr lang="ru-RU"/>
        </a:p>
      </dgm:t>
    </dgm:pt>
    <dgm:pt modelId="{F984A5BF-9842-495E-9B61-977AF5DB0425}" type="parTrans" cxnId="{31BA8140-EA6B-4031-BBEC-F97894AB64CD}">
      <dgm:prSet/>
      <dgm:spPr/>
      <dgm:t>
        <a:bodyPr/>
        <a:lstStyle/>
        <a:p>
          <a:endParaRPr lang="ru-RU"/>
        </a:p>
      </dgm:t>
    </dgm:pt>
    <dgm:pt modelId="{F037F68E-97DB-4562-8DC4-2CA6D73B8A29}" type="sibTrans" cxnId="{31BA8140-EA6B-4031-BBEC-F97894AB64CD}">
      <dgm:prSet/>
      <dgm:spPr/>
      <dgm:t>
        <a:bodyPr/>
        <a:lstStyle/>
        <a:p>
          <a:endParaRPr lang="ru-RU"/>
        </a:p>
      </dgm:t>
    </dgm:pt>
    <dgm:pt modelId="{81F4291D-23B0-4F44-B7BF-FE1B305DD42C}">
      <dgm:prSet/>
      <dgm:spPr/>
      <dgm:t>
        <a:bodyPr/>
        <a:lstStyle/>
        <a:p>
          <a:r>
            <a:rPr lang="ru-RU" dirty="0" smtClean="0"/>
            <a:t>Установление взаимодействия </a:t>
          </a:r>
          <a:r>
            <a:rPr lang="ru-RU" dirty="0" smtClean="0"/>
            <a:t>между </a:t>
          </a:r>
          <a:r>
            <a:rPr lang="ru-RU" dirty="0" err="1" smtClean="0"/>
            <a:t>госудаствами</a:t>
          </a:r>
          <a:r>
            <a:rPr lang="ru-RU" dirty="0" smtClean="0"/>
            <a:t>-членами путем организации семинаров, </a:t>
          </a:r>
          <a:r>
            <a:rPr lang="ru-RU" dirty="0" smtClean="0"/>
            <a:t>лекций и </a:t>
          </a:r>
          <a:r>
            <a:rPr lang="ru-RU" dirty="0" smtClean="0"/>
            <a:t>т.д. </a:t>
          </a:r>
          <a:endParaRPr lang="ru-RU" dirty="0"/>
        </a:p>
      </dgm:t>
    </dgm:pt>
    <dgm:pt modelId="{DFCC6129-2220-4CBF-822F-D8D4FC69ADB3}" type="parTrans" cxnId="{630551B6-EB0F-4AAB-95D7-81E4CBD0EFD7}">
      <dgm:prSet/>
      <dgm:spPr/>
      <dgm:t>
        <a:bodyPr/>
        <a:lstStyle/>
        <a:p>
          <a:endParaRPr lang="ru-RU"/>
        </a:p>
      </dgm:t>
    </dgm:pt>
    <dgm:pt modelId="{D850C4BE-AB6B-493B-8C08-F72EC9DB71FD}" type="sibTrans" cxnId="{630551B6-EB0F-4AAB-95D7-81E4CBD0EFD7}">
      <dgm:prSet/>
      <dgm:spPr/>
      <dgm:t>
        <a:bodyPr/>
        <a:lstStyle/>
        <a:p>
          <a:endParaRPr lang="ru-RU"/>
        </a:p>
      </dgm:t>
    </dgm:pt>
    <dgm:pt modelId="{B6EE86A1-46AA-435D-9690-FF48AA7FA989}" type="pres">
      <dgm:prSet presAssocID="{840CA618-9A88-484B-B316-2F8ADBE16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5C2A9-555C-4E26-ABBE-31662783B8F6}" type="pres">
      <dgm:prSet presAssocID="{3EA4CE07-9E87-4876-963E-049A32E440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16507-F9C3-43AB-8FA7-94EBDCEFBB37}" type="pres">
      <dgm:prSet presAssocID="{3EA4CE07-9E87-4876-963E-049A32E4401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552B2-B59E-4E5C-AFD7-88AB751543BD}" type="pres">
      <dgm:prSet presAssocID="{FDE993AF-CBF0-4B8F-B2DE-8EA3205DE6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B4909-F7CA-4C09-8640-3AFC81FC005D}" type="pres">
      <dgm:prSet presAssocID="{FDE993AF-CBF0-4B8F-B2DE-8EA3205DE6B1}" presName="childText" presStyleLbl="revTx" presStyleIdx="1" presStyleCnt="2" custLinFactNeighborX="-735" custLinFactNeighborY="-1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ADEA3-F8A0-4F11-9810-4F7AAA64879C}" type="presOf" srcId="{81F4291D-23B0-4F44-B7BF-FE1B305DD42C}" destId="{3B2B4909-F7CA-4C09-8640-3AFC81FC005D}" srcOrd="0" destOrd="2" presId="urn:microsoft.com/office/officeart/2005/8/layout/vList2"/>
    <dgm:cxn modelId="{4C779345-1833-467A-8F7B-4221E14672BE}" type="presOf" srcId="{FDE993AF-CBF0-4B8F-B2DE-8EA3205DE6B1}" destId="{149552B2-B59E-4E5C-AFD7-88AB751543BD}" srcOrd="0" destOrd="0" presId="urn:microsoft.com/office/officeart/2005/8/layout/vList2"/>
    <dgm:cxn modelId="{31BA8140-EA6B-4031-BBEC-F97894AB64CD}" srcId="{FDE993AF-CBF0-4B8F-B2DE-8EA3205DE6B1}" destId="{1FD67A79-70C1-49D9-A350-F3DB14D9E34A}" srcOrd="1" destOrd="0" parTransId="{F984A5BF-9842-495E-9B61-977AF5DB0425}" sibTransId="{F037F68E-97DB-4562-8DC4-2CA6D73B8A29}"/>
    <dgm:cxn modelId="{9193507A-81E5-47DC-BFCC-1E13BDFE00F7}" type="presOf" srcId="{840CA618-9A88-484B-B316-2F8ADBE166FE}" destId="{B6EE86A1-46AA-435D-9690-FF48AA7FA989}" srcOrd="0" destOrd="0" presId="urn:microsoft.com/office/officeart/2005/8/layout/vList2"/>
    <dgm:cxn modelId="{53C8160D-5F23-43C9-AB21-4980E4430B53}" type="presOf" srcId="{95DF360E-EBCA-4D6B-92C1-6DCBF5B92004}" destId="{3B2B4909-F7CA-4C09-8640-3AFC81FC005D}" srcOrd="0" destOrd="0" presId="urn:microsoft.com/office/officeart/2005/8/layout/vList2"/>
    <dgm:cxn modelId="{108AF170-1C62-4B2A-BFC7-FF313EAD3E08}" srcId="{FDE993AF-CBF0-4B8F-B2DE-8EA3205DE6B1}" destId="{95DF360E-EBCA-4D6B-92C1-6DCBF5B92004}" srcOrd="0" destOrd="0" parTransId="{FF5F0ABA-185C-40DC-A7CA-95229AD5ACF8}" sibTransId="{4E3E3B06-DE61-426D-A9CF-1E67BD6B0479}"/>
    <dgm:cxn modelId="{B5E58FFF-652C-4C17-8314-CA5017F0FCF8}" type="presOf" srcId="{1FD67A79-70C1-49D9-A350-F3DB14D9E34A}" destId="{3B2B4909-F7CA-4C09-8640-3AFC81FC005D}" srcOrd="0" destOrd="1" presId="urn:microsoft.com/office/officeart/2005/8/layout/vList2"/>
    <dgm:cxn modelId="{19D83C61-456C-41C4-A43A-C0A9B0AA81C0}" type="presOf" srcId="{A196CE85-6BB2-42C3-A3D7-116755430A87}" destId="{38C16507-F9C3-43AB-8FA7-94EBDCEFBB37}" srcOrd="0" destOrd="0" presId="urn:microsoft.com/office/officeart/2005/8/layout/vList2"/>
    <dgm:cxn modelId="{C5918200-16F2-45F7-B9AB-E33F7FE4551C}" srcId="{840CA618-9A88-484B-B316-2F8ADBE166FE}" destId="{3EA4CE07-9E87-4876-963E-049A32E44018}" srcOrd="0" destOrd="0" parTransId="{91367A1D-FBB1-4CF9-AE9A-D7C5EFE93350}" sibTransId="{4628AB46-C8D5-496C-8CD9-1C51F184D50B}"/>
    <dgm:cxn modelId="{A6EB78B1-8125-44DC-B1D0-6C5248A34CAB}" srcId="{3EA4CE07-9E87-4876-963E-049A32E44018}" destId="{A196CE85-6BB2-42C3-A3D7-116755430A87}" srcOrd="0" destOrd="0" parTransId="{2C7E0935-8951-4071-AA59-7440DDEA6818}" sibTransId="{69252177-50BC-44C9-9343-B9184FC54EF2}"/>
    <dgm:cxn modelId="{28524D2F-54BD-4E4D-A55C-EB235D58CEF5}" srcId="{840CA618-9A88-484B-B316-2F8ADBE166FE}" destId="{FDE993AF-CBF0-4B8F-B2DE-8EA3205DE6B1}" srcOrd="1" destOrd="0" parTransId="{3906CC9A-08EC-4626-809D-72CE7D35C695}" sibTransId="{E57C2219-31DC-4DE0-AA16-0A716A684195}"/>
    <dgm:cxn modelId="{B9507564-2D12-4503-A4C6-60F8C63DD611}" type="presOf" srcId="{3EA4CE07-9E87-4876-963E-049A32E44018}" destId="{8FA5C2A9-555C-4E26-ABBE-31662783B8F6}" srcOrd="0" destOrd="0" presId="urn:microsoft.com/office/officeart/2005/8/layout/vList2"/>
    <dgm:cxn modelId="{630551B6-EB0F-4AAB-95D7-81E4CBD0EFD7}" srcId="{FDE993AF-CBF0-4B8F-B2DE-8EA3205DE6B1}" destId="{81F4291D-23B0-4F44-B7BF-FE1B305DD42C}" srcOrd="2" destOrd="0" parTransId="{DFCC6129-2220-4CBF-822F-D8D4FC69ADB3}" sibTransId="{D850C4BE-AB6B-493B-8C08-F72EC9DB71FD}"/>
    <dgm:cxn modelId="{757ECBE4-60C4-4894-B7C2-EC4B59986536}" type="presParOf" srcId="{B6EE86A1-46AA-435D-9690-FF48AA7FA989}" destId="{8FA5C2A9-555C-4E26-ABBE-31662783B8F6}" srcOrd="0" destOrd="0" presId="urn:microsoft.com/office/officeart/2005/8/layout/vList2"/>
    <dgm:cxn modelId="{FE2F5B1D-687E-474A-8259-D10F538E8494}" type="presParOf" srcId="{B6EE86A1-46AA-435D-9690-FF48AA7FA989}" destId="{38C16507-F9C3-43AB-8FA7-94EBDCEFBB37}" srcOrd="1" destOrd="0" presId="urn:microsoft.com/office/officeart/2005/8/layout/vList2"/>
    <dgm:cxn modelId="{0F4790E2-BB55-4739-A0DE-0AA29A854ABD}" type="presParOf" srcId="{B6EE86A1-46AA-435D-9690-FF48AA7FA989}" destId="{149552B2-B59E-4E5C-AFD7-88AB751543BD}" srcOrd="2" destOrd="0" presId="urn:microsoft.com/office/officeart/2005/8/layout/vList2"/>
    <dgm:cxn modelId="{CAA8E94E-D40E-4C07-B769-709A8D814ED0}" type="presParOf" srcId="{B6EE86A1-46AA-435D-9690-FF48AA7FA989}" destId="{3B2B4909-F7CA-4C09-8640-3AFC81FC00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08469-0FEA-4D7F-8BBB-C3B08C8F6A4A}">
      <dsp:nvSpPr>
        <dsp:cNvPr id="0" name=""/>
        <dsp:cNvSpPr/>
      </dsp:nvSpPr>
      <dsp:spPr>
        <a:xfrm>
          <a:off x="4181084" y="2774431"/>
          <a:ext cx="15579218" cy="1265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972"/>
              </a:lnTo>
              <a:lnTo>
                <a:pt x="15579218" y="861972"/>
              </a:lnTo>
              <a:lnTo>
                <a:pt x="15579218" y="12659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AA135-32D8-4907-B436-3DE6FCC576E2}">
      <dsp:nvSpPr>
        <dsp:cNvPr id="0" name=""/>
        <dsp:cNvSpPr/>
      </dsp:nvSpPr>
      <dsp:spPr>
        <a:xfrm>
          <a:off x="4181084" y="2774431"/>
          <a:ext cx="10249961" cy="1265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972"/>
              </a:lnTo>
              <a:lnTo>
                <a:pt x="10249961" y="861972"/>
              </a:lnTo>
              <a:lnTo>
                <a:pt x="10249961" y="12659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62375-92A0-4980-990B-5D96738170BF}">
      <dsp:nvSpPr>
        <dsp:cNvPr id="0" name=""/>
        <dsp:cNvSpPr/>
      </dsp:nvSpPr>
      <dsp:spPr>
        <a:xfrm>
          <a:off x="4181084" y="2774431"/>
          <a:ext cx="4710036" cy="1265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972"/>
              </a:lnTo>
              <a:lnTo>
                <a:pt x="4710036" y="861972"/>
              </a:lnTo>
              <a:lnTo>
                <a:pt x="4710036" y="12659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F502C-4735-46F2-8EF7-02DED4CBAAF4}">
      <dsp:nvSpPr>
        <dsp:cNvPr id="0" name=""/>
        <dsp:cNvSpPr/>
      </dsp:nvSpPr>
      <dsp:spPr>
        <a:xfrm>
          <a:off x="3351195" y="2774431"/>
          <a:ext cx="829888" cy="1265905"/>
        </a:xfrm>
        <a:custGeom>
          <a:avLst/>
          <a:gdLst/>
          <a:ahLst/>
          <a:cxnLst/>
          <a:rect l="0" t="0" r="0" b="0"/>
          <a:pathLst>
            <a:path>
              <a:moveTo>
                <a:pt x="829888" y="0"/>
              </a:moveTo>
              <a:lnTo>
                <a:pt x="829888" y="861972"/>
              </a:lnTo>
              <a:lnTo>
                <a:pt x="0" y="861972"/>
              </a:lnTo>
              <a:lnTo>
                <a:pt x="0" y="12659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4D15E-8ABB-4652-B3CC-41FA4066A74B}">
      <dsp:nvSpPr>
        <dsp:cNvPr id="0" name=""/>
        <dsp:cNvSpPr/>
      </dsp:nvSpPr>
      <dsp:spPr>
        <a:xfrm>
          <a:off x="2000933" y="5640"/>
          <a:ext cx="4360301" cy="2768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29099-C389-427D-B254-3848494B0AF6}">
      <dsp:nvSpPr>
        <dsp:cNvPr id="0" name=""/>
        <dsp:cNvSpPr/>
      </dsp:nvSpPr>
      <dsp:spPr>
        <a:xfrm>
          <a:off x="2485411" y="465894"/>
          <a:ext cx="4360301" cy="2768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Крупнейшие международные организации в области АЭ</a:t>
          </a:r>
          <a:endParaRPr lang="ru-RU" sz="3200" b="1" kern="1200" dirty="0"/>
        </a:p>
      </dsp:txBody>
      <dsp:txXfrm>
        <a:off x="2566506" y="546989"/>
        <a:ext cx="4198111" cy="2606601"/>
      </dsp:txXfrm>
    </dsp:sp>
    <dsp:sp modelId="{D791F36B-4312-4883-9B1B-8A37701E06FB}">
      <dsp:nvSpPr>
        <dsp:cNvPr id="0" name=""/>
        <dsp:cNvSpPr/>
      </dsp:nvSpPr>
      <dsp:spPr>
        <a:xfrm>
          <a:off x="1171044" y="4040337"/>
          <a:ext cx="4360301" cy="2768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46BEB-72B1-42F1-863D-7C80040A507C}">
      <dsp:nvSpPr>
        <dsp:cNvPr id="0" name=""/>
        <dsp:cNvSpPr/>
      </dsp:nvSpPr>
      <dsp:spPr>
        <a:xfrm>
          <a:off x="1655522" y="4500591"/>
          <a:ext cx="4360301" cy="2768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Международное агентство по атомной энергии (МАГАТЭ)</a:t>
          </a:r>
          <a:endParaRPr lang="ru-RU" sz="3200" kern="1200" dirty="0"/>
        </a:p>
      </dsp:txBody>
      <dsp:txXfrm>
        <a:off x="1736617" y="4581686"/>
        <a:ext cx="4198111" cy="2606601"/>
      </dsp:txXfrm>
    </dsp:sp>
    <dsp:sp modelId="{C2BE26A8-8AE3-4B2D-BB91-95350753D0BA}">
      <dsp:nvSpPr>
        <dsp:cNvPr id="0" name=""/>
        <dsp:cNvSpPr/>
      </dsp:nvSpPr>
      <dsp:spPr>
        <a:xfrm>
          <a:off x="6500301" y="4040337"/>
          <a:ext cx="4781637" cy="2768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5C35D-C8E4-484C-9777-EBE730FE0794}">
      <dsp:nvSpPr>
        <dsp:cNvPr id="0" name=""/>
        <dsp:cNvSpPr/>
      </dsp:nvSpPr>
      <dsp:spPr>
        <a:xfrm>
          <a:off x="6984779" y="4500591"/>
          <a:ext cx="4781637" cy="2768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Агентство по ядерной энергии Организации экономического сотрудничества и развития (АЯЭ ОЭСР)</a:t>
          </a:r>
          <a:endParaRPr lang="ru-RU" sz="3200" kern="1200" dirty="0"/>
        </a:p>
      </dsp:txBody>
      <dsp:txXfrm>
        <a:off x="7065874" y="4581686"/>
        <a:ext cx="4619447" cy="2606601"/>
      </dsp:txXfrm>
    </dsp:sp>
    <dsp:sp modelId="{060989E8-AD8A-4A19-875F-1BCAF73D86A6}">
      <dsp:nvSpPr>
        <dsp:cNvPr id="0" name=""/>
        <dsp:cNvSpPr/>
      </dsp:nvSpPr>
      <dsp:spPr>
        <a:xfrm>
          <a:off x="12250894" y="4040337"/>
          <a:ext cx="4360301" cy="2768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9FB58-B672-4FAD-A5E4-690197454259}">
      <dsp:nvSpPr>
        <dsp:cNvPr id="0" name=""/>
        <dsp:cNvSpPr/>
      </dsp:nvSpPr>
      <dsp:spPr>
        <a:xfrm>
          <a:off x="12735372" y="4500591"/>
          <a:ext cx="4360301" cy="2768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Европейская организация по ядерным исследованиям (ЦЕРН)</a:t>
          </a:r>
          <a:endParaRPr lang="ru-RU" sz="3200" kern="1200" dirty="0"/>
        </a:p>
      </dsp:txBody>
      <dsp:txXfrm>
        <a:off x="12816467" y="4581686"/>
        <a:ext cx="4198111" cy="2606601"/>
      </dsp:txXfrm>
    </dsp:sp>
    <dsp:sp modelId="{88F06041-206B-45F9-9B2E-17485B9919CF}">
      <dsp:nvSpPr>
        <dsp:cNvPr id="0" name=""/>
        <dsp:cNvSpPr/>
      </dsp:nvSpPr>
      <dsp:spPr>
        <a:xfrm>
          <a:off x="17580152" y="4040337"/>
          <a:ext cx="4360301" cy="2768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EA343-0BE0-4583-B608-2E68E53BD413}">
      <dsp:nvSpPr>
        <dsp:cNvPr id="0" name=""/>
        <dsp:cNvSpPr/>
      </dsp:nvSpPr>
      <dsp:spPr>
        <a:xfrm>
          <a:off x="18064630" y="4500591"/>
          <a:ext cx="4360301" cy="2768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Всемирная ассоциация операторов атомных электростанций (ВАО АЭС)</a:t>
          </a:r>
          <a:endParaRPr lang="ru-RU" sz="3200" kern="1200" dirty="0"/>
        </a:p>
      </dsp:txBody>
      <dsp:txXfrm>
        <a:off x="18145725" y="4581686"/>
        <a:ext cx="4198111" cy="2606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42821-25D4-4D63-BCBB-F19CD30830FE}">
      <dsp:nvSpPr>
        <dsp:cNvPr id="0" name=""/>
        <dsp:cNvSpPr/>
      </dsp:nvSpPr>
      <dsp:spPr>
        <a:xfrm>
          <a:off x="6050163" y="7878964"/>
          <a:ext cx="91440" cy="834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1732"/>
              </a:lnTo>
              <a:lnTo>
                <a:pt x="117694" y="491732"/>
              </a:lnTo>
              <a:lnTo>
                <a:pt x="117694" y="8340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A951B-3A2F-4AC0-A272-DB3CA2D45CCA}">
      <dsp:nvSpPr>
        <dsp:cNvPr id="0" name=""/>
        <dsp:cNvSpPr/>
      </dsp:nvSpPr>
      <dsp:spPr>
        <a:xfrm>
          <a:off x="6011073" y="5916640"/>
          <a:ext cx="91440" cy="564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02"/>
              </a:lnTo>
              <a:lnTo>
                <a:pt x="84810" y="221802"/>
              </a:lnTo>
              <a:lnTo>
                <a:pt x="84810" y="564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44D8F-1920-445A-9950-FB245C1E6CB2}">
      <dsp:nvSpPr>
        <dsp:cNvPr id="0" name=""/>
        <dsp:cNvSpPr/>
      </dsp:nvSpPr>
      <dsp:spPr>
        <a:xfrm>
          <a:off x="1288260" y="8274075"/>
          <a:ext cx="148604" cy="500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98"/>
              </a:lnTo>
              <a:lnTo>
                <a:pt x="148604" y="157798"/>
              </a:lnTo>
              <a:lnTo>
                <a:pt x="148604" y="5000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850F-CCA7-4256-AFFB-FFC0D03A600C}">
      <dsp:nvSpPr>
        <dsp:cNvPr id="0" name=""/>
        <dsp:cNvSpPr/>
      </dsp:nvSpPr>
      <dsp:spPr>
        <a:xfrm>
          <a:off x="1288260" y="5946590"/>
          <a:ext cx="227139" cy="859353"/>
        </a:xfrm>
        <a:custGeom>
          <a:avLst/>
          <a:gdLst/>
          <a:ahLst/>
          <a:cxnLst/>
          <a:rect l="0" t="0" r="0" b="0"/>
          <a:pathLst>
            <a:path>
              <a:moveTo>
                <a:pt x="227139" y="0"/>
              </a:moveTo>
              <a:lnTo>
                <a:pt x="227139" y="517071"/>
              </a:lnTo>
              <a:lnTo>
                <a:pt x="0" y="517071"/>
              </a:lnTo>
              <a:lnTo>
                <a:pt x="0" y="859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104D6-10EF-4E25-AF40-0E73E3532C95}">
      <dsp:nvSpPr>
        <dsp:cNvPr id="0" name=""/>
        <dsp:cNvSpPr/>
      </dsp:nvSpPr>
      <dsp:spPr>
        <a:xfrm>
          <a:off x="1515399" y="2208361"/>
          <a:ext cx="2140727" cy="1392033"/>
        </a:xfrm>
        <a:custGeom>
          <a:avLst/>
          <a:gdLst/>
          <a:ahLst/>
          <a:cxnLst/>
          <a:rect l="0" t="0" r="0" b="0"/>
          <a:pathLst>
            <a:path>
              <a:moveTo>
                <a:pt x="2140727" y="0"/>
              </a:moveTo>
              <a:lnTo>
                <a:pt x="2140727" y="1049751"/>
              </a:lnTo>
              <a:lnTo>
                <a:pt x="0" y="1049751"/>
              </a:lnTo>
              <a:lnTo>
                <a:pt x="0" y="1392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12A26-C6AF-43E7-BF61-D0DAAE9BD633}">
      <dsp:nvSpPr>
        <dsp:cNvPr id="0" name=""/>
        <dsp:cNvSpPr/>
      </dsp:nvSpPr>
      <dsp:spPr>
        <a:xfrm>
          <a:off x="1808729" y="-137834"/>
          <a:ext cx="3694796" cy="23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56D4C2-966A-41E8-8943-76612E0BF222}">
      <dsp:nvSpPr>
        <dsp:cNvPr id="0" name=""/>
        <dsp:cNvSpPr/>
      </dsp:nvSpPr>
      <dsp:spPr>
        <a:xfrm>
          <a:off x="2219262" y="252171"/>
          <a:ext cx="3694796" cy="234619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j-lt"/>
            </a:rPr>
            <a:t>Управляющий комитет АЯЭ</a:t>
          </a:r>
          <a:endParaRPr lang="ru-RU" sz="3200" b="1" kern="1200" dirty="0">
            <a:latin typeface="+mj-lt"/>
          </a:endParaRPr>
        </a:p>
      </dsp:txBody>
      <dsp:txXfrm>
        <a:off x="2287980" y="320889"/>
        <a:ext cx="3557360" cy="2208759"/>
      </dsp:txXfrm>
    </dsp:sp>
    <dsp:sp modelId="{0FD508F7-61FD-4481-8B4F-57F4EBDF9E39}">
      <dsp:nvSpPr>
        <dsp:cNvPr id="0" name=""/>
        <dsp:cNvSpPr/>
      </dsp:nvSpPr>
      <dsp:spPr>
        <a:xfrm>
          <a:off x="-288030" y="3600394"/>
          <a:ext cx="3606860" cy="23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C5527D-86A2-46DC-9849-7687B6582E97}">
      <dsp:nvSpPr>
        <dsp:cNvPr id="0" name=""/>
        <dsp:cNvSpPr/>
      </dsp:nvSpPr>
      <dsp:spPr>
        <a:xfrm>
          <a:off x="122502" y="3990401"/>
          <a:ext cx="3606860" cy="234619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+mj-lt"/>
            </a:rPr>
            <a:t>Комитет по обращению с РАО (</a:t>
          </a:r>
          <a:r>
            <a:rPr lang="en-US" sz="3200" kern="1200" dirty="0" smtClean="0">
              <a:latin typeface="+mj-lt"/>
            </a:rPr>
            <a:t>RWMC)</a:t>
          </a:r>
          <a:endParaRPr lang="ru-RU" sz="3200" kern="1200" dirty="0">
            <a:latin typeface="+mj-lt"/>
          </a:endParaRPr>
        </a:p>
      </dsp:txBody>
      <dsp:txXfrm>
        <a:off x="191220" y="4059119"/>
        <a:ext cx="3469424" cy="2208759"/>
      </dsp:txXfrm>
    </dsp:sp>
    <dsp:sp modelId="{6CB704F0-0D7A-409F-A7B3-E5D2693C7FCA}">
      <dsp:nvSpPr>
        <dsp:cNvPr id="0" name=""/>
        <dsp:cNvSpPr/>
      </dsp:nvSpPr>
      <dsp:spPr>
        <a:xfrm>
          <a:off x="-410532" y="6805943"/>
          <a:ext cx="3397586" cy="1468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6BF540-BB4C-427D-B4C3-AA84D8194F82}">
      <dsp:nvSpPr>
        <dsp:cNvPr id="0" name=""/>
        <dsp:cNvSpPr/>
      </dsp:nvSpPr>
      <dsp:spPr>
        <a:xfrm>
          <a:off x="0" y="7195950"/>
          <a:ext cx="3397586" cy="146813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WPDD/CDLM</a:t>
          </a:r>
          <a:endParaRPr lang="ru-RU" sz="3200" kern="1200" dirty="0">
            <a:latin typeface="+mj-lt"/>
          </a:endParaRPr>
        </a:p>
      </dsp:txBody>
      <dsp:txXfrm>
        <a:off x="43000" y="7238950"/>
        <a:ext cx="3311586" cy="1382131"/>
      </dsp:txXfrm>
    </dsp:sp>
    <dsp:sp modelId="{6BB5DE7D-F6A9-4244-AF5C-F0896BAB8DD8}">
      <dsp:nvSpPr>
        <dsp:cNvPr id="0" name=""/>
        <dsp:cNvSpPr/>
      </dsp:nvSpPr>
      <dsp:spPr>
        <a:xfrm>
          <a:off x="-410532" y="8774156"/>
          <a:ext cx="3694796" cy="10584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40D274-36A0-444A-9652-4BB2C6D63F09}">
      <dsp:nvSpPr>
        <dsp:cNvPr id="0" name=""/>
        <dsp:cNvSpPr/>
      </dsp:nvSpPr>
      <dsp:spPr>
        <a:xfrm>
          <a:off x="0" y="9164162"/>
          <a:ext cx="3694796" cy="105848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+mj-lt"/>
            </a:rPr>
            <a:t>Рабочие группы</a:t>
          </a:r>
          <a:endParaRPr lang="ru-RU" sz="3200" kern="1200" dirty="0">
            <a:latin typeface="+mj-lt"/>
          </a:endParaRPr>
        </a:p>
      </dsp:txBody>
      <dsp:txXfrm>
        <a:off x="31002" y="9195164"/>
        <a:ext cx="3632792" cy="996482"/>
      </dsp:txXfrm>
    </dsp:sp>
    <dsp:sp modelId="{EEDAB914-65F0-4E94-9C90-843362FABEB0}">
      <dsp:nvSpPr>
        <dsp:cNvPr id="0" name=""/>
        <dsp:cNvSpPr/>
      </dsp:nvSpPr>
      <dsp:spPr>
        <a:xfrm>
          <a:off x="4269971" y="3570445"/>
          <a:ext cx="3573643" cy="2346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C5B19A-EE6C-4EC4-9A4F-1E1374CCE985}">
      <dsp:nvSpPr>
        <dsp:cNvPr id="0" name=""/>
        <dsp:cNvSpPr/>
      </dsp:nvSpPr>
      <dsp:spPr>
        <a:xfrm>
          <a:off x="4680503" y="3960451"/>
          <a:ext cx="3573643" cy="234619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+mj-lt"/>
            </a:rPr>
            <a:t>Правление </a:t>
          </a:r>
          <a:r>
            <a:rPr lang="en-US" sz="3200" kern="1200" dirty="0" smtClean="0">
              <a:latin typeface="+mj-lt"/>
            </a:rPr>
            <a:t>CPD</a:t>
          </a:r>
          <a:endParaRPr lang="ru-RU" sz="3200" kern="1200" dirty="0">
            <a:latin typeface="+mj-lt"/>
          </a:endParaRPr>
        </a:p>
      </dsp:txBody>
      <dsp:txXfrm>
        <a:off x="4749221" y="4029169"/>
        <a:ext cx="3436207" cy="2208759"/>
      </dsp:txXfrm>
    </dsp:sp>
    <dsp:sp modelId="{489AF4B9-9C92-4114-865F-62313D2C5848}">
      <dsp:nvSpPr>
        <dsp:cNvPr id="0" name=""/>
        <dsp:cNvSpPr/>
      </dsp:nvSpPr>
      <dsp:spPr>
        <a:xfrm>
          <a:off x="4248485" y="6480725"/>
          <a:ext cx="3694796" cy="1398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F753CE-4490-4D63-9766-B4C0502733F2}">
      <dsp:nvSpPr>
        <dsp:cNvPr id="0" name=""/>
        <dsp:cNvSpPr/>
      </dsp:nvSpPr>
      <dsp:spPr>
        <a:xfrm>
          <a:off x="4659018" y="6870731"/>
          <a:ext cx="3694796" cy="139823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+mj-lt"/>
            </a:rPr>
            <a:t>Техническая группа </a:t>
          </a:r>
          <a:r>
            <a:rPr lang="en-US" sz="3200" kern="1200" dirty="0" smtClean="0">
              <a:latin typeface="+mj-lt"/>
            </a:rPr>
            <a:t>CPD</a:t>
          </a:r>
          <a:endParaRPr lang="ru-RU" sz="3200" kern="1200" dirty="0">
            <a:latin typeface="+mj-lt"/>
          </a:endParaRPr>
        </a:p>
      </dsp:txBody>
      <dsp:txXfrm>
        <a:off x="4699971" y="6911684"/>
        <a:ext cx="3612890" cy="1316332"/>
      </dsp:txXfrm>
    </dsp:sp>
    <dsp:sp modelId="{52E73797-6FEB-42AE-BD20-A4F32F53FDEF}">
      <dsp:nvSpPr>
        <dsp:cNvPr id="0" name=""/>
        <dsp:cNvSpPr/>
      </dsp:nvSpPr>
      <dsp:spPr>
        <a:xfrm>
          <a:off x="4392490" y="8712978"/>
          <a:ext cx="3550736" cy="10500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809FF5-963D-49BE-9E95-C3D5E83B5E0A}">
      <dsp:nvSpPr>
        <dsp:cNvPr id="0" name=""/>
        <dsp:cNvSpPr/>
      </dsp:nvSpPr>
      <dsp:spPr>
        <a:xfrm>
          <a:off x="4803023" y="9102984"/>
          <a:ext cx="3550736" cy="105003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+mj-lt"/>
            </a:rPr>
            <a:t>Рабочие группы</a:t>
          </a:r>
          <a:endParaRPr lang="ru-RU" sz="3200" kern="1200" dirty="0">
            <a:latin typeface="+mj-lt"/>
          </a:endParaRPr>
        </a:p>
      </dsp:txBody>
      <dsp:txXfrm>
        <a:off x="4833778" y="9133739"/>
        <a:ext cx="3489226" cy="9885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A0503-E311-4412-873C-3F4754FEFFF3}">
      <dsp:nvSpPr>
        <dsp:cNvPr id="0" name=""/>
        <dsp:cNvSpPr/>
      </dsp:nvSpPr>
      <dsp:spPr>
        <a:xfrm>
          <a:off x="0" y="0"/>
          <a:ext cx="6696744" cy="669674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5C6ED8-8A9E-44C0-9D39-31A5AD06A479}">
      <dsp:nvSpPr>
        <dsp:cNvPr id="0" name=""/>
        <dsp:cNvSpPr/>
      </dsp:nvSpPr>
      <dsp:spPr>
        <a:xfrm>
          <a:off x="3348372" y="0"/>
          <a:ext cx="10715836" cy="66967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4000" b="0" kern="1200" dirty="0" smtClean="0"/>
            <a:t>Совместная программа по обмену научно-технической информацией о проектах вывода из эксплуатации ядерных установок (</a:t>
          </a:r>
          <a:r>
            <a:rPr lang="en-US" sz="4000" b="0" kern="1200" dirty="0" smtClean="0"/>
            <a:t>CPD</a:t>
          </a:r>
          <a:r>
            <a:rPr lang="ru-RU" sz="4000" b="0" kern="1200" dirty="0" smtClean="0"/>
            <a:t>)</a:t>
          </a:r>
          <a:endParaRPr lang="ru-RU" sz="4000" b="0" kern="1200" dirty="0"/>
        </a:p>
      </dsp:txBody>
      <dsp:txXfrm>
        <a:off x="3348372" y="0"/>
        <a:ext cx="10715836" cy="3180953"/>
      </dsp:txXfrm>
    </dsp:sp>
    <dsp:sp modelId="{E5659B15-3B96-4A7B-B435-DF6C4DB789F8}">
      <dsp:nvSpPr>
        <dsp:cNvPr id="0" name=""/>
        <dsp:cNvSpPr/>
      </dsp:nvSpPr>
      <dsp:spPr>
        <a:xfrm>
          <a:off x="1757895" y="3180953"/>
          <a:ext cx="3180953" cy="31809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280570"/>
                <a:satOff val="-362"/>
                <a:lumOff val="42109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50000"/>
                <a:hueOff val="280570"/>
                <a:satOff val="-362"/>
                <a:lumOff val="421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5154C-1A36-4CB2-878C-070833CFADFE}">
      <dsp:nvSpPr>
        <dsp:cNvPr id="0" name=""/>
        <dsp:cNvSpPr/>
      </dsp:nvSpPr>
      <dsp:spPr>
        <a:xfrm>
          <a:off x="3348372" y="3180953"/>
          <a:ext cx="10715836" cy="31809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280570"/>
              <a:satOff val="-362"/>
              <a:lumOff val="42109"/>
              <a:alphaOff val="0"/>
            </a:schemeClr>
          </a:solidFill>
          <a:prstDash val="solid"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4000" b="0" kern="1200" smtClean="0"/>
            <a:t>Рабочая группа по выводу из эксплуатации и демонтажу (</a:t>
          </a:r>
          <a:r>
            <a:rPr lang="en-US" sz="4000" b="0" kern="1200" dirty="0" smtClean="0"/>
            <a:t>WPDD</a:t>
          </a:r>
          <a:r>
            <a:rPr lang="ru-RU" sz="4000" b="0" kern="1200" dirty="0" smtClean="0"/>
            <a:t>)</a:t>
          </a:r>
          <a:endParaRPr lang="ru-RU" sz="4000" b="0" kern="1200" dirty="0"/>
        </a:p>
      </dsp:txBody>
      <dsp:txXfrm>
        <a:off x="3348372" y="3180953"/>
        <a:ext cx="10715836" cy="31809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E0F13-3D24-4DA9-8334-9F864C7CAA6D}">
      <dsp:nvSpPr>
        <dsp:cNvPr id="0" name=""/>
        <dsp:cNvSpPr/>
      </dsp:nvSpPr>
      <dsp:spPr>
        <a:xfrm>
          <a:off x="0" y="371539"/>
          <a:ext cx="23989701" cy="1263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Отчеты, изданные в рамках работы </a:t>
          </a:r>
          <a:r>
            <a:rPr lang="en-US" sz="5400" b="0" kern="1200" dirty="0" smtClean="0"/>
            <a:t>CPD</a:t>
          </a:r>
          <a:endParaRPr lang="ru-RU" sz="5400" kern="1200" dirty="0"/>
        </a:p>
      </dsp:txBody>
      <dsp:txXfrm>
        <a:off x="61684" y="433223"/>
        <a:ext cx="23866333" cy="1140232"/>
      </dsp:txXfrm>
    </dsp:sp>
    <dsp:sp modelId="{6E6F3BB6-AA4E-4279-BB52-285A7F484E0E}">
      <dsp:nvSpPr>
        <dsp:cNvPr id="0" name=""/>
        <dsp:cNvSpPr/>
      </dsp:nvSpPr>
      <dsp:spPr>
        <a:xfrm>
          <a:off x="0" y="1635139"/>
          <a:ext cx="23989701" cy="894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73" tIns="68580" rIns="384048" bIns="6858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200" b="1" kern="1200" dirty="0" smtClean="0"/>
            <a:t>Оптимизация обращения с </a:t>
          </a:r>
          <a:r>
            <a:rPr lang="ru-RU" sz="4200" b="1" kern="1200" dirty="0" err="1" smtClean="0"/>
            <a:t>низкоактивными</a:t>
          </a:r>
          <a:r>
            <a:rPr lang="ru-RU" sz="4200" b="1" kern="1200" dirty="0" smtClean="0"/>
            <a:t> радиоактивными материалами и отходами при снятии с эксплуатации, </a:t>
          </a:r>
          <a:r>
            <a:rPr lang="en-US" sz="4200" b="1" kern="1200" dirty="0" smtClean="0"/>
            <a:t>2020</a:t>
          </a:r>
          <a:endParaRPr lang="ru-RU" sz="4200" b="1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200" kern="1200" dirty="0" smtClean="0"/>
            <a:t>Сравнительный анализ затрат на вывод АЭС из эксплуатации, 2019</a:t>
          </a:r>
          <a:endParaRPr lang="ru-RU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200" kern="1200" dirty="0" smtClean="0"/>
            <a:t>Подготовка к выводу из эксплуатации во время эксплуатации и после окончательного останова, 2018</a:t>
          </a:r>
          <a:endParaRPr lang="ru-RU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200" kern="1200" dirty="0" smtClean="0"/>
            <a:t>Устранение неопределенностей в оценках затрат на снятие с эксплуатации ядерных объектов, 2017</a:t>
          </a:r>
          <a:endParaRPr lang="ru-RU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200" b="1" kern="1200" dirty="0" smtClean="0"/>
            <a:t>Утилизация и повторное использование материалов, возникающих при снятии с эксплуатации ядерных объектов, 2017</a:t>
          </a:r>
          <a:endParaRPr lang="ru-RU" sz="4200" b="1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200" b="0" kern="1200" dirty="0" smtClean="0"/>
            <a:t>Радиологическая </a:t>
          </a:r>
          <a:r>
            <a:rPr lang="ru-RU" sz="4200" b="0" kern="1200" dirty="0" err="1" smtClean="0"/>
            <a:t>характеризация</a:t>
          </a:r>
          <a:r>
            <a:rPr lang="ru-RU" sz="4200" b="0" kern="1200" dirty="0" smtClean="0"/>
            <a:t> с точки зрения конечного состояния отходов и материалов, 2017</a:t>
          </a:r>
          <a:endParaRPr lang="ru-RU" sz="4200" b="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200" b="0" kern="1200" dirty="0" smtClean="0"/>
            <a:t>Обращение с радиоактивными отходами после аварии на атомной электростанции, 2016</a:t>
          </a:r>
          <a:endParaRPr lang="ru-RU" sz="4200" b="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200" b="0" kern="1200" dirty="0" smtClean="0"/>
            <a:t>Финансирование вывода из эксплуатации ядерных объектов, 2016</a:t>
          </a:r>
          <a:endParaRPr lang="ru-RU" sz="4200" b="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200" kern="1200" dirty="0"/>
        </a:p>
      </dsp:txBody>
      <dsp:txXfrm>
        <a:off x="0" y="1635139"/>
        <a:ext cx="23989701" cy="89423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5C2A9-555C-4E26-ABBE-31662783B8F6}">
      <dsp:nvSpPr>
        <dsp:cNvPr id="0" name=""/>
        <dsp:cNvSpPr/>
      </dsp:nvSpPr>
      <dsp:spPr>
        <a:xfrm>
          <a:off x="0" y="515452"/>
          <a:ext cx="11449271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Цель</a:t>
          </a:r>
          <a:endParaRPr lang="ru-RU" sz="4800" b="1" kern="1200" dirty="0"/>
        </a:p>
      </dsp:txBody>
      <dsp:txXfrm>
        <a:off x="59399" y="574851"/>
        <a:ext cx="11330473" cy="1098002"/>
      </dsp:txXfrm>
    </dsp:sp>
    <dsp:sp modelId="{38C16507-F9C3-43AB-8FA7-94EBDCEFBB37}">
      <dsp:nvSpPr>
        <dsp:cNvPr id="0" name=""/>
        <dsp:cNvSpPr/>
      </dsp:nvSpPr>
      <dsp:spPr>
        <a:xfrm>
          <a:off x="0" y="1732252"/>
          <a:ext cx="11449271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Получение информации и обмен накопленным опытом о </a:t>
          </a:r>
          <a:r>
            <a:rPr lang="ru-RU" sz="3600" kern="1200" dirty="0" smtClean="0"/>
            <a:t>практических работах по </a:t>
          </a:r>
          <a:r>
            <a:rPr lang="ru-RU" sz="3600" kern="1200" dirty="0" smtClean="0"/>
            <a:t>ВЭ между странами-участниками проекта в целях </a:t>
          </a:r>
          <a:r>
            <a:rPr lang="ru-RU" sz="3600" kern="1200" dirty="0" smtClean="0"/>
            <a:t>использования для будущих работ </a:t>
          </a:r>
          <a:r>
            <a:rPr lang="ru-RU" sz="3600" kern="1200" dirty="0" err="1" smtClean="0"/>
            <a:t>поВЭ</a:t>
          </a:r>
          <a:endParaRPr lang="ru-RU" sz="3600" kern="1200" dirty="0"/>
        </a:p>
      </dsp:txBody>
      <dsp:txXfrm>
        <a:off x="0" y="1732252"/>
        <a:ext cx="11449271" cy="2220075"/>
      </dsp:txXfrm>
    </dsp:sp>
    <dsp:sp modelId="{149552B2-B59E-4E5C-AFD7-88AB751543BD}">
      <dsp:nvSpPr>
        <dsp:cNvPr id="0" name=""/>
        <dsp:cNvSpPr/>
      </dsp:nvSpPr>
      <dsp:spPr>
        <a:xfrm>
          <a:off x="0" y="3952327"/>
          <a:ext cx="11449271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Задачи</a:t>
          </a:r>
          <a:endParaRPr lang="ru-RU" sz="4800" b="1" kern="1200" dirty="0"/>
        </a:p>
      </dsp:txBody>
      <dsp:txXfrm>
        <a:off x="59399" y="4011726"/>
        <a:ext cx="11330473" cy="1098002"/>
      </dsp:txXfrm>
    </dsp:sp>
    <dsp:sp modelId="{3B2B4909-F7CA-4C09-8640-3AFC81FC005D}">
      <dsp:nvSpPr>
        <dsp:cNvPr id="0" name=""/>
        <dsp:cNvSpPr/>
      </dsp:nvSpPr>
      <dsp:spPr>
        <a:xfrm>
          <a:off x="0" y="5169127"/>
          <a:ext cx="11449271" cy="403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содействие обмену информацией, обучению, передачи опыта;</a:t>
          </a:r>
          <a:endParaRPr lang="ru-RU" sz="3600" kern="1200" dirty="0"/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организация встреч с проведением презентаций представителей о достигнутых целях, полученных результатах;</a:t>
          </a:r>
          <a:endParaRPr lang="ru-RU" sz="3600" kern="1200" dirty="0"/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становление плотного взаимодействия между участниками.</a:t>
          </a:r>
          <a:endParaRPr lang="ru-RU" sz="3600" kern="1200" dirty="0"/>
        </a:p>
      </dsp:txBody>
      <dsp:txXfrm>
        <a:off x="0" y="5169127"/>
        <a:ext cx="11449271" cy="40365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A570-355D-48E8-B979-D9F96CAF2613}">
      <dsp:nvSpPr>
        <dsp:cNvPr id="0" name=""/>
        <dsp:cNvSpPr/>
      </dsp:nvSpPr>
      <dsp:spPr>
        <a:xfrm>
          <a:off x="1619347" y="2380587"/>
          <a:ext cx="3423539" cy="17372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Собрания раз в 2 года</a:t>
          </a:r>
          <a:endParaRPr lang="ru-RU" sz="4000" kern="1200" dirty="0"/>
        </a:p>
      </dsp:txBody>
      <dsp:txXfrm>
        <a:off x="1704153" y="2465393"/>
        <a:ext cx="3253927" cy="1567655"/>
      </dsp:txXfrm>
    </dsp:sp>
    <dsp:sp modelId="{4633B690-397B-4732-A85B-74C9BE577744}">
      <dsp:nvSpPr>
        <dsp:cNvPr id="0" name=""/>
        <dsp:cNvSpPr/>
      </dsp:nvSpPr>
      <dsp:spPr>
        <a:xfrm>
          <a:off x="3331117" y="582506"/>
          <a:ext cx="5333429" cy="5333429"/>
        </a:xfrm>
        <a:custGeom>
          <a:avLst/>
          <a:gdLst/>
          <a:ahLst/>
          <a:cxnLst/>
          <a:rect l="0" t="0" r="0" b="0"/>
          <a:pathLst>
            <a:path>
              <a:moveTo>
                <a:pt x="162224" y="1750802"/>
              </a:moveTo>
              <a:arcTo wR="2666714" hR="2666714" stAng="12005272" swAng="829077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A2F18-597A-4E4A-BA08-9CB7E20B20F5}">
      <dsp:nvSpPr>
        <dsp:cNvPr id="0" name=""/>
        <dsp:cNvSpPr/>
      </dsp:nvSpPr>
      <dsp:spPr>
        <a:xfrm>
          <a:off x="6707081" y="2308578"/>
          <a:ext cx="3914930" cy="188128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Встречи рабочих групп (при необходимости)</a:t>
          </a:r>
          <a:endParaRPr lang="ru-RU" sz="3400" kern="1200" dirty="0"/>
        </a:p>
      </dsp:txBody>
      <dsp:txXfrm>
        <a:off x="6798918" y="2400415"/>
        <a:ext cx="3731256" cy="1697611"/>
      </dsp:txXfrm>
    </dsp:sp>
    <dsp:sp modelId="{91E3D034-C280-4C64-A4C7-6A149C7AE249}">
      <dsp:nvSpPr>
        <dsp:cNvPr id="0" name=""/>
        <dsp:cNvSpPr/>
      </dsp:nvSpPr>
      <dsp:spPr>
        <a:xfrm>
          <a:off x="3331117" y="582506"/>
          <a:ext cx="5333429" cy="5333429"/>
        </a:xfrm>
        <a:custGeom>
          <a:avLst/>
          <a:gdLst/>
          <a:ahLst/>
          <a:cxnLst/>
          <a:rect l="0" t="0" r="0" b="0"/>
          <a:pathLst>
            <a:path>
              <a:moveTo>
                <a:pt x="5143884" y="3654134"/>
              </a:moveTo>
              <a:arcTo wR="2666714" hR="2666714" stAng="1303958" swAng="8290770"/>
            </a:path>
          </a:pathLst>
        </a:custGeom>
        <a:noFill/>
        <a:ln w="9525" cap="flat" cmpd="sng" algn="ctr">
          <a:solidFill>
            <a:schemeClr val="accent5">
              <a:hueOff val="5435198"/>
              <a:satOff val="152"/>
              <a:lumOff val="1784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5C2A9-555C-4E26-ABBE-31662783B8F6}">
      <dsp:nvSpPr>
        <dsp:cNvPr id="0" name=""/>
        <dsp:cNvSpPr/>
      </dsp:nvSpPr>
      <dsp:spPr>
        <a:xfrm>
          <a:off x="0" y="515452"/>
          <a:ext cx="11449271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Цель</a:t>
          </a:r>
          <a:endParaRPr lang="ru-RU" sz="4800" b="1" kern="1200" dirty="0"/>
        </a:p>
      </dsp:txBody>
      <dsp:txXfrm>
        <a:off x="59399" y="574851"/>
        <a:ext cx="11330473" cy="1098002"/>
      </dsp:txXfrm>
    </dsp:sp>
    <dsp:sp modelId="{38C16507-F9C3-43AB-8FA7-94EBDCEFBB37}">
      <dsp:nvSpPr>
        <dsp:cNvPr id="0" name=""/>
        <dsp:cNvSpPr/>
      </dsp:nvSpPr>
      <dsp:spPr>
        <a:xfrm>
          <a:off x="0" y="1732252"/>
          <a:ext cx="11449271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Получение информации и обмен накопленным опытом о </a:t>
          </a:r>
          <a:r>
            <a:rPr lang="ru-RU" sz="3600" kern="1200" dirty="0" smtClean="0"/>
            <a:t>проектах </a:t>
          </a:r>
          <a:r>
            <a:rPr lang="ru-RU" sz="3600" kern="1200" dirty="0" smtClean="0"/>
            <a:t>по ВЭ между странами-участниками </a:t>
          </a:r>
          <a:r>
            <a:rPr lang="ru-RU" sz="3600" kern="1200" dirty="0" smtClean="0"/>
            <a:t>в </a:t>
          </a:r>
          <a:r>
            <a:rPr lang="ru-RU" sz="3600" kern="1200" dirty="0" smtClean="0"/>
            <a:t>целях применения </a:t>
          </a:r>
          <a:r>
            <a:rPr lang="ru-RU" sz="3600" kern="1200" dirty="0" smtClean="0"/>
            <a:t>в </a:t>
          </a:r>
          <a:r>
            <a:rPr lang="ru-RU" sz="3600" kern="1200" dirty="0" smtClean="0"/>
            <a:t>будущих проектах ВЭ</a:t>
          </a:r>
          <a:endParaRPr lang="ru-RU" sz="3600" kern="1200" dirty="0"/>
        </a:p>
      </dsp:txBody>
      <dsp:txXfrm>
        <a:off x="0" y="1732252"/>
        <a:ext cx="11449271" cy="2220075"/>
      </dsp:txXfrm>
    </dsp:sp>
    <dsp:sp modelId="{149552B2-B59E-4E5C-AFD7-88AB751543BD}">
      <dsp:nvSpPr>
        <dsp:cNvPr id="0" name=""/>
        <dsp:cNvSpPr/>
      </dsp:nvSpPr>
      <dsp:spPr>
        <a:xfrm>
          <a:off x="0" y="3952327"/>
          <a:ext cx="11449271" cy="1216800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Задачи</a:t>
          </a:r>
          <a:endParaRPr lang="ru-RU" sz="4800" b="1" kern="1200" dirty="0"/>
        </a:p>
      </dsp:txBody>
      <dsp:txXfrm>
        <a:off x="59399" y="4011726"/>
        <a:ext cx="11330473" cy="1098002"/>
      </dsp:txXfrm>
    </dsp:sp>
    <dsp:sp modelId="{3B2B4909-F7CA-4C09-8640-3AFC81FC005D}">
      <dsp:nvSpPr>
        <dsp:cNvPr id="0" name=""/>
        <dsp:cNvSpPr/>
      </dsp:nvSpPr>
      <dsp:spPr>
        <a:xfrm>
          <a:off x="0" y="5169127"/>
          <a:ext cx="11449271" cy="403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содействие обмену информацией, обучению, передачи опыта;</a:t>
          </a:r>
          <a:endParaRPr lang="ru-RU" sz="3600" kern="1200" dirty="0"/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организация встреч с проведением презентаций представителей о достигнутых целях, полученных результатах;</a:t>
          </a:r>
          <a:endParaRPr lang="ru-RU" sz="3600" kern="1200" dirty="0"/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становление плотного взаимодействия между участниками.</a:t>
          </a:r>
          <a:endParaRPr lang="ru-RU" sz="3600" kern="1200" dirty="0"/>
        </a:p>
      </dsp:txBody>
      <dsp:txXfrm>
        <a:off x="0" y="5169127"/>
        <a:ext cx="11449271" cy="40365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14151-D06C-4504-AE8D-B88A32129761}">
      <dsp:nvSpPr>
        <dsp:cNvPr id="0" name=""/>
        <dsp:cNvSpPr/>
      </dsp:nvSpPr>
      <dsp:spPr>
        <a:xfrm>
          <a:off x="977764" y="3240841"/>
          <a:ext cx="1022733" cy="3204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366" y="0"/>
              </a:lnTo>
              <a:lnTo>
                <a:pt x="511366" y="3204044"/>
              </a:lnTo>
              <a:lnTo>
                <a:pt x="1022733" y="3204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405048" y="4758780"/>
        <a:ext cx="168165" cy="168165"/>
      </dsp:txXfrm>
    </dsp:sp>
    <dsp:sp modelId="{5303A955-34B7-40D3-87D0-BB60D8118A2D}">
      <dsp:nvSpPr>
        <dsp:cNvPr id="0" name=""/>
        <dsp:cNvSpPr/>
      </dsp:nvSpPr>
      <dsp:spPr>
        <a:xfrm>
          <a:off x="977764" y="3240841"/>
          <a:ext cx="1022733" cy="1981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366" y="0"/>
              </a:lnTo>
              <a:lnTo>
                <a:pt x="511366" y="1981838"/>
              </a:lnTo>
              <a:lnTo>
                <a:pt x="1022733" y="1981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433377" y="4176006"/>
        <a:ext cx="111508" cy="111508"/>
      </dsp:txXfrm>
    </dsp:sp>
    <dsp:sp modelId="{09CF0A6F-B16C-4447-85F2-9E7391B1B197}">
      <dsp:nvSpPr>
        <dsp:cNvPr id="0" name=""/>
        <dsp:cNvSpPr/>
      </dsp:nvSpPr>
      <dsp:spPr>
        <a:xfrm>
          <a:off x="977764" y="3240841"/>
          <a:ext cx="1022733" cy="759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366" y="0"/>
              </a:lnTo>
              <a:lnTo>
                <a:pt x="511366" y="759631"/>
              </a:lnTo>
              <a:lnTo>
                <a:pt x="1022733" y="759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7282" y="3588807"/>
        <a:ext cx="63698" cy="63698"/>
      </dsp:txXfrm>
    </dsp:sp>
    <dsp:sp modelId="{C5ED67EF-543B-4A77-ADAA-0B0771ED8B43}">
      <dsp:nvSpPr>
        <dsp:cNvPr id="0" name=""/>
        <dsp:cNvSpPr/>
      </dsp:nvSpPr>
      <dsp:spPr>
        <a:xfrm>
          <a:off x="977764" y="2859152"/>
          <a:ext cx="1022733" cy="381688"/>
        </a:xfrm>
        <a:custGeom>
          <a:avLst/>
          <a:gdLst/>
          <a:ahLst/>
          <a:cxnLst/>
          <a:rect l="0" t="0" r="0" b="0"/>
          <a:pathLst>
            <a:path>
              <a:moveTo>
                <a:pt x="0" y="381688"/>
              </a:moveTo>
              <a:lnTo>
                <a:pt x="511366" y="381688"/>
              </a:lnTo>
              <a:lnTo>
                <a:pt x="511366" y="0"/>
              </a:lnTo>
              <a:lnTo>
                <a:pt x="10227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1840" y="3022706"/>
        <a:ext cx="54581" cy="54581"/>
      </dsp:txXfrm>
    </dsp:sp>
    <dsp:sp modelId="{5DF65F48-2B13-4AE0-B4BA-F8C809A888EC}">
      <dsp:nvSpPr>
        <dsp:cNvPr id="0" name=""/>
        <dsp:cNvSpPr/>
      </dsp:nvSpPr>
      <dsp:spPr>
        <a:xfrm>
          <a:off x="977764" y="1717832"/>
          <a:ext cx="1022733" cy="1523008"/>
        </a:xfrm>
        <a:custGeom>
          <a:avLst/>
          <a:gdLst/>
          <a:ahLst/>
          <a:cxnLst/>
          <a:rect l="0" t="0" r="0" b="0"/>
          <a:pathLst>
            <a:path>
              <a:moveTo>
                <a:pt x="0" y="1523008"/>
              </a:moveTo>
              <a:lnTo>
                <a:pt x="511366" y="1523008"/>
              </a:lnTo>
              <a:lnTo>
                <a:pt x="511366" y="0"/>
              </a:lnTo>
              <a:lnTo>
                <a:pt x="10227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43268" y="2433473"/>
        <a:ext cx="91727" cy="91727"/>
      </dsp:txXfrm>
    </dsp:sp>
    <dsp:sp modelId="{978A40C2-229A-49E0-BA97-7B8427B55986}">
      <dsp:nvSpPr>
        <dsp:cNvPr id="0" name=""/>
        <dsp:cNvSpPr/>
      </dsp:nvSpPr>
      <dsp:spPr>
        <a:xfrm>
          <a:off x="977764" y="495626"/>
          <a:ext cx="1022733" cy="2745215"/>
        </a:xfrm>
        <a:custGeom>
          <a:avLst/>
          <a:gdLst/>
          <a:ahLst/>
          <a:cxnLst/>
          <a:rect l="0" t="0" r="0" b="0"/>
          <a:pathLst>
            <a:path>
              <a:moveTo>
                <a:pt x="0" y="2745215"/>
              </a:moveTo>
              <a:lnTo>
                <a:pt x="511366" y="2745215"/>
              </a:lnTo>
              <a:lnTo>
                <a:pt x="511366" y="0"/>
              </a:lnTo>
              <a:lnTo>
                <a:pt x="10227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415893" y="1794995"/>
        <a:ext cx="146476" cy="146476"/>
      </dsp:txXfrm>
    </dsp:sp>
    <dsp:sp modelId="{006862AA-416C-4B8B-A801-5109E6C7FBF0}">
      <dsp:nvSpPr>
        <dsp:cNvPr id="0" name=""/>
        <dsp:cNvSpPr/>
      </dsp:nvSpPr>
      <dsp:spPr>
        <a:xfrm rot="16200000">
          <a:off x="-2084182" y="2751959"/>
          <a:ext cx="5146130" cy="977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j-lt"/>
            </a:rPr>
            <a:t>WPDD</a:t>
          </a:r>
          <a:endParaRPr lang="ru-RU" sz="3600" b="1" kern="1200" dirty="0">
            <a:latin typeface="+mj-lt"/>
          </a:endParaRPr>
        </a:p>
      </dsp:txBody>
      <dsp:txXfrm>
        <a:off x="-2084182" y="2751959"/>
        <a:ext cx="5146130" cy="977764"/>
      </dsp:txXfrm>
    </dsp:sp>
    <dsp:sp modelId="{55C88A81-D658-4981-86A6-E37D1B5A0509}">
      <dsp:nvSpPr>
        <dsp:cNvPr id="0" name=""/>
        <dsp:cNvSpPr/>
      </dsp:nvSpPr>
      <dsp:spPr>
        <a:xfrm>
          <a:off x="2000498" y="6743"/>
          <a:ext cx="8933610" cy="977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+mj-lt"/>
            </a:rPr>
            <a:t>Группа оценки стоимости ВЭ (</a:t>
          </a:r>
          <a:r>
            <a:rPr lang="en-US" sz="2800" b="0" kern="1200" dirty="0" smtClean="0">
              <a:latin typeface="+mj-lt"/>
            </a:rPr>
            <a:t>DCEG</a:t>
          </a:r>
          <a:r>
            <a:rPr lang="ru-RU" sz="2800" b="0" kern="1200" dirty="0" smtClean="0">
              <a:latin typeface="+mj-lt"/>
            </a:rPr>
            <a:t>)</a:t>
          </a:r>
          <a:endParaRPr lang="ru-RU" sz="2800" b="0" kern="1200" dirty="0">
            <a:latin typeface="+mj-lt"/>
          </a:endParaRPr>
        </a:p>
      </dsp:txBody>
      <dsp:txXfrm>
        <a:off x="2000498" y="6743"/>
        <a:ext cx="8933610" cy="977764"/>
      </dsp:txXfrm>
    </dsp:sp>
    <dsp:sp modelId="{2FEFFD47-FE75-4E3C-80A1-3F27BDE247BD}">
      <dsp:nvSpPr>
        <dsp:cNvPr id="0" name=""/>
        <dsp:cNvSpPr/>
      </dsp:nvSpPr>
      <dsp:spPr>
        <a:xfrm>
          <a:off x="2000498" y="1228950"/>
          <a:ext cx="8943648" cy="977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Целевая группа определения радиологических характеристик и ВЭ (</a:t>
          </a:r>
          <a:r>
            <a:rPr lang="en-US" sz="2800" kern="1200" dirty="0" smtClean="0"/>
            <a:t>TG-RCD)</a:t>
          </a:r>
          <a:r>
            <a:rPr lang="ru-RU" sz="2800" kern="1200" dirty="0" smtClean="0"/>
            <a:t>)</a:t>
          </a:r>
          <a:endParaRPr lang="ru-RU" sz="2800" kern="1200" dirty="0"/>
        </a:p>
      </dsp:txBody>
      <dsp:txXfrm>
        <a:off x="2000498" y="1228950"/>
        <a:ext cx="8943648" cy="977764"/>
      </dsp:txXfrm>
    </dsp:sp>
    <dsp:sp modelId="{6EF0DF45-BA6F-4ED3-8DC2-C8D1048587C8}">
      <dsp:nvSpPr>
        <dsp:cNvPr id="0" name=""/>
        <dsp:cNvSpPr/>
      </dsp:nvSpPr>
      <dsp:spPr>
        <a:xfrm rot="10800000" flipV="1">
          <a:off x="2000498" y="2451156"/>
          <a:ext cx="8841567" cy="815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Целевая группа по восстановлению ядерных объектов (</a:t>
          </a:r>
          <a:r>
            <a:rPr lang="en-US" sz="2800" b="0" i="0" kern="1200" dirty="0" smtClean="0"/>
            <a:t>TG-NSR</a:t>
          </a:r>
          <a:r>
            <a:rPr lang="ru-RU" sz="2800" kern="1200" dirty="0" smtClean="0"/>
            <a:t>)</a:t>
          </a:r>
          <a:endParaRPr lang="ru-RU" sz="2800" kern="1200" dirty="0"/>
        </a:p>
      </dsp:txBody>
      <dsp:txXfrm rot="-10800000">
        <a:off x="2000498" y="2451156"/>
        <a:ext cx="8841567" cy="815993"/>
      </dsp:txXfrm>
    </dsp:sp>
    <dsp:sp modelId="{B7D3D847-D5A1-4E4B-B190-30E1BAEB8313}">
      <dsp:nvSpPr>
        <dsp:cNvPr id="0" name=""/>
        <dsp:cNvSpPr/>
      </dsp:nvSpPr>
      <dsp:spPr>
        <a:xfrm>
          <a:off x="2000498" y="3511591"/>
          <a:ext cx="9051438" cy="977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Целевая группа по подготовке к ВЭ (TG-PFD)</a:t>
          </a:r>
          <a:endParaRPr lang="ru-RU" sz="2800" kern="1200" dirty="0"/>
        </a:p>
      </dsp:txBody>
      <dsp:txXfrm>
        <a:off x="2000498" y="3511591"/>
        <a:ext cx="9051438" cy="977764"/>
      </dsp:txXfrm>
    </dsp:sp>
    <dsp:sp modelId="{8611D6FD-3123-4B85-B4E1-1ADFC695B604}">
      <dsp:nvSpPr>
        <dsp:cNvPr id="0" name=""/>
        <dsp:cNvSpPr/>
      </dsp:nvSpPr>
      <dsp:spPr>
        <a:xfrm>
          <a:off x="2000498" y="4733797"/>
          <a:ext cx="8961512" cy="977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Группа оптимизации обращения с НАО и материалами</a:t>
          </a:r>
          <a:endParaRPr lang="ru-RU" sz="2800" kern="1200" dirty="0"/>
        </a:p>
      </dsp:txBody>
      <dsp:txXfrm>
        <a:off x="2000498" y="4733797"/>
        <a:ext cx="8961512" cy="977764"/>
      </dsp:txXfrm>
    </dsp:sp>
    <dsp:sp modelId="{A5E80262-995A-449F-A087-FABCF21388CB}">
      <dsp:nvSpPr>
        <dsp:cNvPr id="0" name=""/>
        <dsp:cNvSpPr/>
      </dsp:nvSpPr>
      <dsp:spPr>
        <a:xfrm>
          <a:off x="2000498" y="5956003"/>
          <a:ext cx="9195435" cy="977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Группа экспертов по неопределенностям</a:t>
          </a:r>
          <a:endParaRPr lang="ru-RU" sz="2800" kern="1200" dirty="0"/>
        </a:p>
      </dsp:txBody>
      <dsp:txXfrm>
        <a:off x="2000498" y="5956003"/>
        <a:ext cx="9195435" cy="977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6BAC6-C933-41D6-8C4A-82C77868E902}">
      <dsp:nvSpPr>
        <dsp:cNvPr id="0" name=""/>
        <dsp:cNvSpPr/>
      </dsp:nvSpPr>
      <dsp:spPr>
        <a:xfrm>
          <a:off x="6424775" y="6413079"/>
          <a:ext cx="91440" cy="10924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92498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D3B78-36D2-4FBD-AD49-CCC047F6C765}">
      <dsp:nvSpPr>
        <dsp:cNvPr id="0" name=""/>
        <dsp:cNvSpPr/>
      </dsp:nvSpPr>
      <dsp:spPr>
        <a:xfrm>
          <a:off x="4174892" y="2935242"/>
          <a:ext cx="2295602" cy="109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505"/>
              </a:lnTo>
              <a:lnTo>
                <a:pt x="2295602" y="744505"/>
              </a:lnTo>
              <a:lnTo>
                <a:pt x="2295602" y="109249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850F-CCA7-4256-AFFB-FFC0D03A600C}">
      <dsp:nvSpPr>
        <dsp:cNvPr id="0" name=""/>
        <dsp:cNvSpPr/>
      </dsp:nvSpPr>
      <dsp:spPr>
        <a:xfrm>
          <a:off x="1833570" y="6413079"/>
          <a:ext cx="91440" cy="10924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92498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104D6-10EF-4E25-AF40-0E73E3532C95}">
      <dsp:nvSpPr>
        <dsp:cNvPr id="0" name=""/>
        <dsp:cNvSpPr/>
      </dsp:nvSpPr>
      <dsp:spPr>
        <a:xfrm>
          <a:off x="1879290" y="2935242"/>
          <a:ext cx="2295602" cy="1092498"/>
        </a:xfrm>
        <a:custGeom>
          <a:avLst/>
          <a:gdLst/>
          <a:ahLst/>
          <a:cxnLst/>
          <a:rect l="0" t="0" r="0" b="0"/>
          <a:pathLst>
            <a:path>
              <a:moveTo>
                <a:pt x="2295602" y="0"/>
              </a:moveTo>
              <a:lnTo>
                <a:pt x="2295602" y="744505"/>
              </a:lnTo>
              <a:lnTo>
                <a:pt x="0" y="744505"/>
              </a:lnTo>
              <a:lnTo>
                <a:pt x="0" y="109249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12A26-C6AF-43E7-BF61-D0DAAE9BD633}">
      <dsp:nvSpPr>
        <dsp:cNvPr id="0" name=""/>
        <dsp:cNvSpPr/>
      </dsp:nvSpPr>
      <dsp:spPr>
        <a:xfrm>
          <a:off x="2296672" y="549902"/>
          <a:ext cx="3756440" cy="2385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56D4C2-966A-41E8-8943-76612E0BF222}">
      <dsp:nvSpPr>
        <dsp:cNvPr id="0" name=""/>
        <dsp:cNvSpPr/>
      </dsp:nvSpPr>
      <dsp:spPr>
        <a:xfrm>
          <a:off x="2714054" y="946415"/>
          <a:ext cx="3756440" cy="238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Участие отделов МАГАТЭ в ВЭ</a:t>
          </a:r>
          <a:endParaRPr lang="ru-RU" sz="3200" kern="1200" dirty="0"/>
        </a:p>
      </dsp:txBody>
      <dsp:txXfrm>
        <a:off x="2783918" y="1016279"/>
        <a:ext cx="3616712" cy="2245611"/>
      </dsp:txXfrm>
    </dsp:sp>
    <dsp:sp modelId="{0FD508F7-61FD-4481-8B4F-57F4EBDF9E39}">
      <dsp:nvSpPr>
        <dsp:cNvPr id="0" name=""/>
        <dsp:cNvSpPr/>
      </dsp:nvSpPr>
      <dsp:spPr>
        <a:xfrm>
          <a:off x="1070" y="4027740"/>
          <a:ext cx="3756440" cy="2385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C5527D-86A2-46DC-9849-7687B6582E97}">
      <dsp:nvSpPr>
        <dsp:cNvPr id="0" name=""/>
        <dsp:cNvSpPr/>
      </dsp:nvSpPr>
      <dsp:spPr>
        <a:xfrm>
          <a:off x="418452" y="4424253"/>
          <a:ext cx="3756440" cy="238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Департамент ядерной безопасности и физической безопасности</a:t>
          </a:r>
          <a:endParaRPr lang="ru-RU" sz="2600" kern="1200" dirty="0"/>
        </a:p>
      </dsp:txBody>
      <dsp:txXfrm>
        <a:off x="488316" y="4494117"/>
        <a:ext cx="3616712" cy="2245611"/>
      </dsp:txXfrm>
    </dsp:sp>
    <dsp:sp modelId="{6CB704F0-0D7A-409F-A7B3-E5D2693C7FCA}">
      <dsp:nvSpPr>
        <dsp:cNvPr id="0" name=""/>
        <dsp:cNvSpPr/>
      </dsp:nvSpPr>
      <dsp:spPr>
        <a:xfrm>
          <a:off x="1070" y="7505577"/>
          <a:ext cx="3756440" cy="2385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6BF540-BB4C-427D-B4C3-AA84D8194F82}">
      <dsp:nvSpPr>
        <dsp:cNvPr id="0" name=""/>
        <dsp:cNvSpPr/>
      </dsp:nvSpPr>
      <dsp:spPr>
        <a:xfrm>
          <a:off x="418452" y="7902090"/>
          <a:ext cx="3756440" cy="238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Отдел радиационной безопасности, безопасности перевозки и безопасности отходов (NSRW)</a:t>
          </a:r>
          <a:endParaRPr lang="ru-RU" sz="2600" kern="1200" dirty="0"/>
        </a:p>
      </dsp:txBody>
      <dsp:txXfrm>
        <a:off x="488316" y="7971954"/>
        <a:ext cx="3616712" cy="2245611"/>
      </dsp:txXfrm>
    </dsp:sp>
    <dsp:sp modelId="{49EFB7AC-3E1D-4BA6-A37B-CD7AB2FF8451}">
      <dsp:nvSpPr>
        <dsp:cNvPr id="0" name=""/>
        <dsp:cNvSpPr/>
      </dsp:nvSpPr>
      <dsp:spPr>
        <a:xfrm>
          <a:off x="4592275" y="4027740"/>
          <a:ext cx="3756440" cy="2385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258BB6-8439-48EF-ACB0-6C7D3E29BF59}">
      <dsp:nvSpPr>
        <dsp:cNvPr id="0" name=""/>
        <dsp:cNvSpPr/>
      </dsp:nvSpPr>
      <dsp:spPr>
        <a:xfrm>
          <a:off x="5009657" y="4424253"/>
          <a:ext cx="3756440" cy="238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Департамент ядерной энергетики</a:t>
          </a:r>
          <a:endParaRPr lang="ru-RU" sz="2600" kern="1200" dirty="0"/>
        </a:p>
      </dsp:txBody>
      <dsp:txXfrm>
        <a:off x="5079521" y="4494117"/>
        <a:ext cx="3616712" cy="2245611"/>
      </dsp:txXfrm>
    </dsp:sp>
    <dsp:sp modelId="{22F6CA08-F5E7-4FBB-A89E-AEED88A3D13B}">
      <dsp:nvSpPr>
        <dsp:cNvPr id="0" name=""/>
        <dsp:cNvSpPr/>
      </dsp:nvSpPr>
      <dsp:spPr>
        <a:xfrm>
          <a:off x="4592275" y="7505577"/>
          <a:ext cx="3756440" cy="2385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5711F6-38E5-414D-8043-76B3649F93A9}">
      <dsp:nvSpPr>
        <dsp:cNvPr id="0" name=""/>
        <dsp:cNvSpPr/>
      </dsp:nvSpPr>
      <dsp:spPr>
        <a:xfrm>
          <a:off x="5009657" y="7902090"/>
          <a:ext cx="3756440" cy="238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Отдел ядерного топливного цикла и технологии обращения с отходами (NEFW)</a:t>
          </a:r>
          <a:endParaRPr lang="ru-RU" sz="2600" kern="1200" dirty="0"/>
        </a:p>
      </dsp:txBody>
      <dsp:txXfrm>
        <a:off x="5079521" y="7971954"/>
        <a:ext cx="3616712" cy="2245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A0503-E311-4412-873C-3F4754FEFFF3}">
      <dsp:nvSpPr>
        <dsp:cNvPr id="0" name=""/>
        <dsp:cNvSpPr/>
      </dsp:nvSpPr>
      <dsp:spPr>
        <a:xfrm>
          <a:off x="0" y="0"/>
          <a:ext cx="6696743" cy="66967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5C6ED8-8A9E-44C0-9D39-31A5AD06A479}">
      <dsp:nvSpPr>
        <dsp:cNvPr id="0" name=""/>
        <dsp:cNvSpPr/>
      </dsp:nvSpPr>
      <dsp:spPr>
        <a:xfrm>
          <a:off x="3348371" y="0"/>
          <a:ext cx="11507924" cy="66967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/>
            <a:t>Международная сеть по выводу из эксплуатации (</a:t>
          </a:r>
          <a:r>
            <a:rPr lang="en-US" sz="3000" b="0" kern="1200" dirty="0" smtClean="0"/>
            <a:t>IDN)</a:t>
          </a:r>
          <a:endParaRPr lang="ru-RU" sz="3000" b="0" kern="1200" dirty="0"/>
        </a:p>
      </dsp:txBody>
      <dsp:txXfrm>
        <a:off x="3348371" y="0"/>
        <a:ext cx="11507924" cy="1423058"/>
      </dsp:txXfrm>
    </dsp:sp>
    <dsp:sp modelId="{E5659B15-3B96-4A7B-B435-DF6C4DB789F8}">
      <dsp:nvSpPr>
        <dsp:cNvPr id="0" name=""/>
        <dsp:cNvSpPr/>
      </dsp:nvSpPr>
      <dsp:spPr>
        <a:xfrm>
          <a:off x="878947" y="1423058"/>
          <a:ext cx="4938848" cy="493884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5154C-1A36-4CB2-878C-070833CFADFE}">
      <dsp:nvSpPr>
        <dsp:cNvPr id="0" name=""/>
        <dsp:cNvSpPr/>
      </dsp:nvSpPr>
      <dsp:spPr>
        <a:xfrm>
          <a:off x="3348371" y="1423058"/>
          <a:ext cx="11507924" cy="49388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/>
            <a:t>Проект «Ограничения для реализации программ вывода из эксплуатации и восстановления окружающей среды» (</a:t>
          </a:r>
          <a:r>
            <a:rPr lang="en-US" sz="3000" b="0" kern="1200" dirty="0" smtClean="0"/>
            <a:t>CIDER project</a:t>
          </a:r>
          <a:r>
            <a:rPr lang="ru-RU" sz="3000" b="0" kern="1200" dirty="0" smtClean="0"/>
            <a:t>)</a:t>
          </a:r>
          <a:endParaRPr lang="ru-RU" sz="3000" b="0" kern="1200" dirty="0"/>
        </a:p>
      </dsp:txBody>
      <dsp:txXfrm>
        <a:off x="3348371" y="1423058"/>
        <a:ext cx="11507924" cy="1423058"/>
      </dsp:txXfrm>
    </dsp:sp>
    <dsp:sp modelId="{68A9A580-32C0-4AFC-872F-521941900AE8}">
      <dsp:nvSpPr>
        <dsp:cNvPr id="0" name=""/>
        <dsp:cNvSpPr/>
      </dsp:nvSpPr>
      <dsp:spPr>
        <a:xfrm>
          <a:off x="1757895" y="2846116"/>
          <a:ext cx="3180953" cy="31809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A06E56-BEFF-4BB2-9B16-6342E79A0DF0}">
      <dsp:nvSpPr>
        <dsp:cNvPr id="0" name=""/>
        <dsp:cNvSpPr/>
      </dsp:nvSpPr>
      <dsp:spPr>
        <a:xfrm>
          <a:off x="3348371" y="2846116"/>
          <a:ext cx="11507924" cy="31809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/>
            <a:t>Международный проект по управлению выводом из эксплуатации и реабилитацией поврежденных ядерных установок (</a:t>
          </a:r>
          <a:r>
            <a:rPr lang="en-US" sz="3000" b="0" kern="1200" dirty="0" smtClean="0"/>
            <a:t>DAROD</a:t>
          </a:r>
          <a:r>
            <a:rPr lang="ru-RU" sz="3000" b="0" kern="1200" dirty="0" smtClean="0"/>
            <a:t>)</a:t>
          </a:r>
          <a:endParaRPr lang="ru-RU" sz="3000" b="0" kern="1200" dirty="0"/>
        </a:p>
      </dsp:txBody>
      <dsp:txXfrm>
        <a:off x="3348371" y="2846116"/>
        <a:ext cx="11507924" cy="1423058"/>
      </dsp:txXfrm>
    </dsp:sp>
    <dsp:sp modelId="{9CA074EF-596A-444D-8565-E132EF4B9B09}">
      <dsp:nvSpPr>
        <dsp:cNvPr id="0" name=""/>
        <dsp:cNvSpPr/>
      </dsp:nvSpPr>
      <dsp:spPr>
        <a:xfrm>
          <a:off x="2636842" y="4269174"/>
          <a:ext cx="1423058" cy="1423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A60E6-D585-4E80-9B1C-B4D555441B1A}">
      <dsp:nvSpPr>
        <dsp:cNvPr id="0" name=""/>
        <dsp:cNvSpPr/>
      </dsp:nvSpPr>
      <dsp:spPr>
        <a:xfrm>
          <a:off x="3348371" y="4269174"/>
          <a:ext cx="11507924" cy="1423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/>
            <a:t>Демонстрационный проект по выводу из эксплуатации исследовательских реакторов</a:t>
          </a:r>
          <a:r>
            <a:rPr lang="en-US" sz="3000" b="0" kern="1200" dirty="0" smtClean="0"/>
            <a:t> (R2D2) </a:t>
          </a:r>
          <a:endParaRPr lang="ru-RU" sz="3000" b="0" kern="1200" dirty="0"/>
        </a:p>
      </dsp:txBody>
      <dsp:txXfrm>
        <a:off x="3348371" y="4269174"/>
        <a:ext cx="11507924" cy="1423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1522E-2493-433D-A03B-DF2F0DBCF670}">
      <dsp:nvSpPr>
        <dsp:cNvPr id="0" name=""/>
        <dsp:cNvSpPr/>
      </dsp:nvSpPr>
      <dsp:spPr>
        <a:xfrm>
          <a:off x="0" y="42630"/>
          <a:ext cx="23989701" cy="11465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Серийные </a:t>
          </a:r>
          <a:r>
            <a:rPr lang="ru-RU" sz="4900" kern="1200" dirty="0" smtClean="0"/>
            <a:t>издания</a:t>
          </a:r>
          <a:endParaRPr lang="ru-RU" sz="4900" kern="1200" dirty="0"/>
        </a:p>
      </dsp:txBody>
      <dsp:txXfrm>
        <a:off x="55972" y="98602"/>
        <a:ext cx="23877757" cy="1034655"/>
      </dsp:txXfrm>
    </dsp:sp>
    <dsp:sp modelId="{EDC28A8A-A0DA-432B-851F-F147E8322C71}">
      <dsp:nvSpPr>
        <dsp:cNvPr id="0" name=""/>
        <dsp:cNvSpPr/>
      </dsp:nvSpPr>
      <dsp:spPr>
        <a:xfrm>
          <a:off x="0" y="1189230"/>
          <a:ext cx="23989701" cy="23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73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800" b="0" i="0" kern="1200" dirty="0" smtClean="0"/>
            <a:t>Анализ и сбор данных для расчета затрат на снятие исследовательских реакторов с эксплуатации: окончательный отчет совместного проекта DACCORD, 2021</a:t>
          </a:r>
          <a:endParaRPr lang="ru-RU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800" kern="1200" dirty="0" smtClean="0"/>
            <a:t>Вывод из эксплуатации ускорителей частиц, 2020</a:t>
          </a:r>
          <a:endParaRPr lang="ru-RU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800" kern="1200" dirty="0" smtClean="0"/>
            <a:t>Управление непредвиденными обстоятельствами при выводе из эксплуатации, 2016</a:t>
          </a:r>
          <a:endParaRPr lang="ru-RU" sz="3800" kern="1200" dirty="0"/>
        </a:p>
      </dsp:txBody>
      <dsp:txXfrm>
        <a:off x="0" y="1189230"/>
        <a:ext cx="23989701" cy="2383604"/>
      </dsp:txXfrm>
    </dsp:sp>
    <dsp:sp modelId="{B11E0F13-3D24-4DA9-8334-9F864C7CAA6D}">
      <dsp:nvSpPr>
        <dsp:cNvPr id="0" name=""/>
        <dsp:cNvSpPr/>
      </dsp:nvSpPr>
      <dsp:spPr>
        <a:xfrm>
          <a:off x="0" y="3572835"/>
          <a:ext cx="23989701" cy="1146599"/>
        </a:xfrm>
        <a:prstGeom prst="roundRect">
          <a:avLst/>
        </a:prstGeom>
        <a:solidFill>
          <a:schemeClr val="accent5">
            <a:hueOff val="1811733"/>
            <a:satOff val="51"/>
            <a:lumOff val="59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smtClean="0"/>
            <a:t>Отчеты по безопасности</a:t>
          </a:r>
          <a:endParaRPr lang="ru-RU" sz="4900" kern="1200" dirty="0"/>
        </a:p>
      </dsp:txBody>
      <dsp:txXfrm>
        <a:off x="55972" y="3628807"/>
        <a:ext cx="23877757" cy="1034655"/>
      </dsp:txXfrm>
    </dsp:sp>
    <dsp:sp modelId="{6E6F3BB6-AA4E-4279-BB52-285A7F484E0E}">
      <dsp:nvSpPr>
        <dsp:cNvPr id="0" name=""/>
        <dsp:cNvSpPr/>
      </dsp:nvSpPr>
      <dsp:spPr>
        <a:xfrm>
          <a:off x="0" y="4719435"/>
          <a:ext cx="23989701" cy="177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73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800" kern="1200" smtClean="0"/>
            <a:t>Управление рисками проекта при выводе из эксплуатации, 2019</a:t>
          </a:r>
          <a:endParaRPr lang="ru-RU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800" kern="1200" dirty="0" smtClean="0"/>
            <a:t>Методики оценки срока действия источника активации для использования в приложениях для вывода из эксплуатации, 2019</a:t>
          </a:r>
          <a:endParaRPr lang="ru-RU" sz="3800" kern="1200" dirty="0"/>
        </a:p>
      </dsp:txBody>
      <dsp:txXfrm>
        <a:off x="0" y="4719435"/>
        <a:ext cx="23989701" cy="1775024"/>
      </dsp:txXfrm>
    </dsp:sp>
    <dsp:sp modelId="{E49A9F7C-0C08-4C99-A089-173B75D80B8C}">
      <dsp:nvSpPr>
        <dsp:cNvPr id="0" name=""/>
        <dsp:cNvSpPr/>
      </dsp:nvSpPr>
      <dsp:spPr>
        <a:xfrm>
          <a:off x="0" y="6494460"/>
          <a:ext cx="23989701" cy="1146599"/>
        </a:xfrm>
        <a:prstGeom prst="roundRect">
          <a:avLst/>
        </a:prstGeom>
        <a:solidFill>
          <a:schemeClr val="accent5">
            <a:hueOff val="3623466"/>
            <a:satOff val="101"/>
            <a:lumOff val="118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smtClean="0"/>
            <a:t>Технические документы</a:t>
          </a:r>
          <a:endParaRPr lang="ru-RU" sz="4900" kern="1200" dirty="0"/>
        </a:p>
      </dsp:txBody>
      <dsp:txXfrm>
        <a:off x="55972" y="6550432"/>
        <a:ext cx="23877757" cy="1034655"/>
      </dsp:txXfrm>
    </dsp:sp>
    <dsp:sp modelId="{DF81B896-4F76-43A5-BAE6-4967445CE260}">
      <dsp:nvSpPr>
        <dsp:cNvPr id="0" name=""/>
        <dsp:cNvSpPr/>
      </dsp:nvSpPr>
      <dsp:spPr>
        <a:xfrm>
          <a:off x="0" y="7641060"/>
          <a:ext cx="23989701" cy="23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73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800" kern="1200" dirty="0" smtClean="0"/>
            <a:t>Управление старением атомных электростанций во время отложенных периодов строительства, длительного останова и постоянного останова перед выводом из эксплуатации, 2021</a:t>
          </a:r>
          <a:endParaRPr lang="ru-RU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800" b="1" kern="1200" dirty="0" smtClean="0"/>
            <a:t>Радиационная защита персонала при снятии с эксплуатации ядерных установок</a:t>
          </a:r>
          <a:r>
            <a:rPr lang="ru-RU" sz="3800" kern="1200" dirty="0" smtClean="0"/>
            <a:t>, 2021</a:t>
          </a:r>
          <a:endParaRPr lang="ru-RU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800" kern="1200" dirty="0" smtClean="0"/>
            <a:t>Типовые правила вывода объектов из эксплуатации, 2017</a:t>
          </a:r>
          <a:endParaRPr lang="ru-RU" sz="3800" kern="1200" dirty="0"/>
        </a:p>
      </dsp:txBody>
      <dsp:txXfrm>
        <a:off x="0" y="7641060"/>
        <a:ext cx="23989701" cy="2383604"/>
      </dsp:txXfrm>
    </dsp:sp>
    <dsp:sp modelId="{7A10F706-FF2E-4A3D-A5E5-9E1100C92898}">
      <dsp:nvSpPr>
        <dsp:cNvPr id="0" name=""/>
        <dsp:cNvSpPr/>
      </dsp:nvSpPr>
      <dsp:spPr>
        <a:xfrm>
          <a:off x="0" y="10024665"/>
          <a:ext cx="23989701" cy="1146599"/>
        </a:xfrm>
        <a:prstGeom prst="roundRect">
          <a:avLst/>
        </a:prstGeom>
        <a:solidFill>
          <a:schemeClr val="accent5">
            <a:hueOff val="5435198"/>
            <a:satOff val="152"/>
            <a:lumOff val="1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Общие требования безопасности</a:t>
          </a:r>
          <a:endParaRPr lang="ru-RU" sz="4900" kern="1200" dirty="0"/>
        </a:p>
      </dsp:txBody>
      <dsp:txXfrm>
        <a:off x="55972" y="10080637"/>
        <a:ext cx="23877757" cy="1034655"/>
      </dsp:txXfrm>
    </dsp:sp>
    <dsp:sp modelId="{66727D0F-B148-4E4C-A9AC-1280082407D3}">
      <dsp:nvSpPr>
        <dsp:cNvPr id="0" name=""/>
        <dsp:cNvSpPr/>
      </dsp:nvSpPr>
      <dsp:spPr>
        <a:xfrm>
          <a:off x="0" y="11171265"/>
          <a:ext cx="23989701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73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800" kern="1200" dirty="0" smtClean="0"/>
            <a:t>Вывод объектов из эксплуатации, 2015</a:t>
          </a:r>
          <a:endParaRPr lang="ru-RU" sz="3800" kern="1200" dirty="0"/>
        </a:p>
      </dsp:txBody>
      <dsp:txXfrm>
        <a:off x="0" y="11171265"/>
        <a:ext cx="23989701" cy="811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5C2A9-555C-4E26-ABBE-31662783B8F6}">
      <dsp:nvSpPr>
        <dsp:cNvPr id="0" name=""/>
        <dsp:cNvSpPr/>
      </dsp:nvSpPr>
      <dsp:spPr>
        <a:xfrm>
          <a:off x="0" y="246352"/>
          <a:ext cx="11449271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Миссия</a:t>
          </a:r>
          <a:endParaRPr lang="ru-RU" sz="4800" b="1" kern="1200" dirty="0"/>
        </a:p>
      </dsp:txBody>
      <dsp:txXfrm>
        <a:off x="59399" y="305751"/>
        <a:ext cx="11330473" cy="1098002"/>
      </dsp:txXfrm>
    </dsp:sp>
    <dsp:sp modelId="{38C16507-F9C3-43AB-8FA7-94EBDCEFBB37}">
      <dsp:nvSpPr>
        <dsp:cNvPr id="0" name=""/>
        <dsp:cNvSpPr/>
      </dsp:nvSpPr>
      <dsp:spPr>
        <a:xfrm>
          <a:off x="0" y="1463152"/>
          <a:ext cx="11449271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Повышение квалификации и уровня знаний посредством сотрудничества, подготовки кадров и обмена знаниями и информацией в области вывода из эксплуатации ядерных установок.</a:t>
          </a:r>
          <a:endParaRPr lang="ru-RU" sz="3600" kern="1200" dirty="0"/>
        </a:p>
      </dsp:txBody>
      <dsp:txXfrm>
        <a:off x="0" y="1463152"/>
        <a:ext cx="11449271" cy="2220075"/>
      </dsp:txXfrm>
    </dsp:sp>
    <dsp:sp modelId="{149552B2-B59E-4E5C-AFD7-88AB751543BD}">
      <dsp:nvSpPr>
        <dsp:cNvPr id="0" name=""/>
        <dsp:cNvSpPr/>
      </dsp:nvSpPr>
      <dsp:spPr>
        <a:xfrm>
          <a:off x="0" y="3683227"/>
          <a:ext cx="11449271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Задачи</a:t>
          </a:r>
          <a:endParaRPr lang="ru-RU" sz="4800" b="1" kern="1200" dirty="0"/>
        </a:p>
      </dsp:txBody>
      <dsp:txXfrm>
        <a:off x="59399" y="3742626"/>
        <a:ext cx="11330473" cy="1098002"/>
      </dsp:txXfrm>
    </dsp:sp>
    <dsp:sp modelId="{3B2B4909-F7CA-4C09-8640-3AFC81FC005D}">
      <dsp:nvSpPr>
        <dsp:cNvPr id="0" name=""/>
        <dsp:cNvSpPr/>
      </dsp:nvSpPr>
      <dsp:spPr>
        <a:xfrm>
          <a:off x="0" y="4900027"/>
          <a:ext cx="11449271" cy="457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объединение организаций и частных лиц, участвующих в ВЭ и демонтаже загрязненных объектов;</a:t>
          </a:r>
          <a:endParaRPr lang="ru-RU" sz="3600" kern="1200" dirty="0"/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smtClean="0"/>
            <a:t>содействие обмену практическим опытом ВЭ и извлеченными уроками;</a:t>
          </a:r>
          <a:endParaRPr lang="ru-RU" sz="3600" kern="1200"/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сбор и предоставление информации, относящейся к выводу из эксплуатации, от имени своих </a:t>
          </a:r>
          <a:r>
            <a:rPr lang="ru-RU" sz="3600" kern="1200" dirty="0" smtClean="0"/>
            <a:t>членов.</a:t>
          </a:r>
          <a:endParaRPr lang="ru-RU" sz="3600" kern="1200" dirty="0"/>
        </a:p>
      </dsp:txBody>
      <dsp:txXfrm>
        <a:off x="0" y="4900027"/>
        <a:ext cx="11449271" cy="45747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A570-355D-48E8-B979-D9F96CAF2613}">
      <dsp:nvSpPr>
        <dsp:cNvPr id="0" name=""/>
        <dsp:cNvSpPr/>
      </dsp:nvSpPr>
      <dsp:spPr>
        <a:xfrm>
          <a:off x="4488897" y="4970"/>
          <a:ext cx="3263565" cy="21213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Ежегодные собрания</a:t>
          </a:r>
          <a:endParaRPr lang="ru-RU" sz="3400" kern="1200" dirty="0"/>
        </a:p>
      </dsp:txBody>
      <dsp:txXfrm>
        <a:off x="4592451" y="108524"/>
        <a:ext cx="3056457" cy="1914209"/>
      </dsp:txXfrm>
    </dsp:sp>
    <dsp:sp modelId="{4633B690-397B-4732-A85B-74C9BE577744}">
      <dsp:nvSpPr>
        <dsp:cNvPr id="0" name=""/>
        <dsp:cNvSpPr/>
      </dsp:nvSpPr>
      <dsp:spPr>
        <a:xfrm>
          <a:off x="1876541" y="1065629"/>
          <a:ext cx="8488277" cy="8488277"/>
        </a:xfrm>
        <a:custGeom>
          <a:avLst/>
          <a:gdLst/>
          <a:ahLst/>
          <a:cxnLst/>
          <a:rect l="0" t="0" r="0" b="0"/>
          <a:pathLst>
            <a:path>
              <a:moveTo>
                <a:pt x="5898416" y="335676"/>
              </a:moveTo>
              <a:arcTo wR="4244138" hR="4244138" stAng="17576446" swAng="196488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A2F18-597A-4E4A-BA08-9CB7E20B20F5}">
      <dsp:nvSpPr>
        <dsp:cNvPr id="0" name=""/>
        <dsp:cNvSpPr/>
      </dsp:nvSpPr>
      <dsp:spPr>
        <a:xfrm>
          <a:off x="8525313" y="2937598"/>
          <a:ext cx="3263565" cy="2121317"/>
        </a:xfrm>
        <a:prstGeom prst="roundRect">
          <a:avLst/>
        </a:prstGeom>
        <a:solidFill>
          <a:schemeClr val="accent5">
            <a:hueOff val="1358800"/>
            <a:satOff val="38"/>
            <a:lumOff val="4461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Семинары</a:t>
          </a:r>
          <a:endParaRPr lang="ru-RU" sz="3400" kern="1200" dirty="0"/>
        </a:p>
      </dsp:txBody>
      <dsp:txXfrm>
        <a:off x="8628867" y="3041152"/>
        <a:ext cx="3056457" cy="1914209"/>
      </dsp:txXfrm>
    </dsp:sp>
    <dsp:sp modelId="{91E3D034-C280-4C64-A4C7-6A149C7AE249}">
      <dsp:nvSpPr>
        <dsp:cNvPr id="0" name=""/>
        <dsp:cNvSpPr/>
      </dsp:nvSpPr>
      <dsp:spPr>
        <a:xfrm>
          <a:off x="1876541" y="1065629"/>
          <a:ext cx="8488277" cy="8488277"/>
        </a:xfrm>
        <a:custGeom>
          <a:avLst/>
          <a:gdLst/>
          <a:ahLst/>
          <a:cxnLst/>
          <a:rect l="0" t="0" r="0" b="0"/>
          <a:pathLst>
            <a:path>
              <a:moveTo>
                <a:pt x="8482378" y="4020446"/>
              </a:moveTo>
              <a:arcTo wR="4244138" hR="4244138" stAng="21418725" swAng="2198879"/>
            </a:path>
          </a:pathLst>
        </a:custGeom>
        <a:noFill/>
        <a:ln w="9525" cap="flat" cmpd="sng" algn="ctr">
          <a:solidFill>
            <a:schemeClr val="accent5">
              <a:hueOff val="1358800"/>
              <a:satOff val="38"/>
              <a:lumOff val="446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76539-6861-4765-840B-DAC6BB6B9278}">
      <dsp:nvSpPr>
        <dsp:cNvPr id="0" name=""/>
        <dsp:cNvSpPr/>
      </dsp:nvSpPr>
      <dsp:spPr>
        <a:xfrm>
          <a:off x="6983539" y="7682690"/>
          <a:ext cx="3263565" cy="2121317"/>
        </a:xfrm>
        <a:prstGeom prst="roundRect">
          <a:avLst/>
        </a:prstGeom>
        <a:solidFill>
          <a:schemeClr val="accent5">
            <a:hueOff val="2717599"/>
            <a:satOff val="76"/>
            <a:lumOff val="8922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Конференции</a:t>
          </a:r>
          <a:endParaRPr lang="ru-RU" sz="3400" kern="1200" dirty="0"/>
        </a:p>
      </dsp:txBody>
      <dsp:txXfrm>
        <a:off x="7087093" y="7786244"/>
        <a:ext cx="3056457" cy="1914209"/>
      </dsp:txXfrm>
    </dsp:sp>
    <dsp:sp modelId="{E8CC3C8B-EFB1-4CA8-8939-51E0D46D1C07}">
      <dsp:nvSpPr>
        <dsp:cNvPr id="0" name=""/>
        <dsp:cNvSpPr/>
      </dsp:nvSpPr>
      <dsp:spPr>
        <a:xfrm>
          <a:off x="1876541" y="1065629"/>
          <a:ext cx="8488277" cy="8488277"/>
        </a:xfrm>
        <a:custGeom>
          <a:avLst/>
          <a:gdLst/>
          <a:ahLst/>
          <a:cxnLst/>
          <a:rect l="0" t="0" r="0" b="0"/>
          <a:pathLst>
            <a:path>
              <a:moveTo>
                <a:pt x="5090094" y="8403114"/>
              </a:moveTo>
              <a:arcTo wR="4244138" hR="4244138" stAng="4710157" swAng="1379686"/>
            </a:path>
          </a:pathLst>
        </a:custGeom>
        <a:noFill/>
        <a:ln w="9525" cap="flat" cmpd="sng" algn="ctr">
          <a:solidFill>
            <a:schemeClr val="accent5">
              <a:hueOff val="2717599"/>
              <a:satOff val="76"/>
              <a:lumOff val="892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CFC1A-F152-44B9-B39C-298A470972A3}">
      <dsp:nvSpPr>
        <dsp:cNvPr id="0" name=""/>
        <dsp:cNvSpPr/>
      </dsp:nvSpPr>
      <dsp:spPr>
        <a:xfrm>
          <a:off x="1994254" y="7682690"/>
          <a:ext cx="3263565" cy="2121317"/>
        </a:xfrm>
        <a:prstGeom prst="roundRect">
          <a:avLst/>
        </a:prstGeom>
        <a:solidFill>
          <a:schemeClr val="accent5">
            <a:hueOff val="4076399"/>
            <a:satOff val="114"/>
            <a:lumOff val="13382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Консультации</a:t>
          </a:r>
          <a:endParaRPr lang="ru-RU" sz="3400" kern="1200" dirty="0"/>
        </a:p>
      </dsp:txBody>
      <dsp:txXfrm>
        <a:off x="2097808" y="7786244"/>
        <a:ext cx="3056457" cy="1914209"/>
      </dsp:txXfrm>
    </dsp:sp>
    <dsp:sp modelId="{CC18BC7F-09C4-413D-A8B4-29475B8EB0B2}">
      <dsp:nvSpPr>
        <dsp:cNvPr id="0" name=""/>
        <dsp:cNvSpPr/>
      </dsp:nvSpPr>
      <dsp:spPr>
        <a:xfrm>
          <a:off x="1876541" y="1065629"/>
          <a:ext cx="8488277" cy="8488277"/>
        </a:xfrm>
        <a:custGeom>
          <a:avLst/>
          <a:gdLst/>
          <a:ahLst/>
          <a:cxnLst/>
          <a:rect l="0" t="0" r="0" b="0"/>
          <a:pathLst>
            <a:path>
              <a:moveTo>
                <a:pt x="710201" y="6594458"/>
              </a:moveTo>
              <a:arcTo wR="4244138" hR="4244138" stAng="8782396" swAng="2198879"/>
            </a:path>
          </a:pathLst>
        </a:custGeom>
        <a:noFill/>
        <a:ln w="9525" cap="flat" cmpd="sng" algn="ctr">
          <a:solidFill>
            <a:schemeClr val="accent5">
              <a:hueOff val="4076399"/>
              <a:satOff val="114"/>
              <a:lumOff val="1338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66AF9-EB28-4A69-9E02-064A5BF29BC1}">
      <dsp:nvSpPr>
        <dsp:cNvPr id="0" name=""/>
        <dsp:cNvSpPr/>
      </dsp:nvSpPr>
      <dsp:spPr>
        <a:xfrm>
          <a:off x="452481" y="2937598"/>
          <a:ext cx="3263565" cy="2121317"/>
        </a:xfrm>
        <a:prstGeom prst="roundRect">
          <a:avLst/>
        </a:prstGeom>
        <a:solidFill>
          <a:schemeClr val="accent5">
            <a:hueOff val="5435198"/>
            <a:satOff val="152"/>
            <a:lumOff val="17843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Курсы</a:t>
          </a:r>
          <a:endParaRPr lang="ru-RU" sz="3400" kern="1200" dirty="0"/>
        </a:p>
      </dsp:txBody>
      <dsp:txXfrm>
        <a:off x="556035" y="3041152"/>
        <a:ext cx="3056457" cy="1914209"/>
      </dsp:txXfrm>
    </dsp:sp>
    <dsp:sp modelId="{C7D9C983-6C73-489C-B8DA-51F050013BF0}">
      <dsp:nvSpPr>
        <dsp:cNvPr id="0" name=""/>
        <dsp:cNvSpPr/>
      </dsp:nvSpPr>
      <dsp:spPr>
        <a:xfrm>
          <a:off x="1876541" y="1065629"/>
          <a:ext cx="8488277" cy="8488277"/>
        </a:xfrm>
        <a:custGeom>
          <a:avLst/>
          <a:gdLst/>
          <a:ahLst/>
          <a:cxnLst/>
          <a:rect l="0" t="0" r="0" b="0"/>
          <a:pathLst>
            <a:path>
              <a:moveTo>
                <a:pt x="738525" y="1851778"/>
              </a:moveTo>
              <a:arcTo wR="4244138" hR="4244138" stAng="12858665" swAng="1964889"/>
            </a:path>
          </a:pathLst>
        </a:custGeom>
        <a:noFill/>
        <a:ln w="9525" cap="flat" cmpd="sng" algn="ctr">
          <a:solidFill>
            <a:schemeClr val="accent5">
              <a:hueOff val="5435198"/>
              <a:satOff val="152"/>
              <a:lumOff val="1784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5C2A9-555C-4E26-ABBE-31662783B8F6}">
      <dsp:nvSpPr>
        <dsp:cNvPr id="0" name=""/>
        <dsp:cNvSpPr/>
      </dsp:nvSpPr>
      <dsp:spPr>
        <a:xfrm>
          <a:off x="0" y="38024"/>
          <a:ext cx="11449271" cy="11969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Миссия</a:t>
          </a:r>
          <a:endParaRPr lang="ru-RU" sz="4800" b="1" kern="1200" dirty="0"/>
        </a:p>
      </dsp:txBody>
      <dsp:txXfrm>
        <a:off x="58428" y="96452"/>
        <a:ext cx="11332415" cy="1080053"/>
      </dsp:txXfrm>
    </dsp:sp>
    <dsp:sp modelId="{38C16507-F9C3-43AB-8FA7-94EBDCEFBB37}">
      <dsp:nvSpPr>
        <dsp:cNvPr id="0" name=""/>
        <dsp:cNvSpPr/>
      </dsp:nvSpPr>
      <dsp:spPr>
        <a:xfrm>
          <a:off x="0" y="1234934"/>
          <a:ext cx="11449271" cy="2245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dirty="0" smtClean="0"/>
            <a:t>C</a:t>
          </a:r>
          <a:r>
            <a:rPr lang="ru-RU" sz="3600" kern="1200" dirty="0" err="1" smtClean="0"/>
            <a:t>одействие</a:t>
          </a:r>
          <a:r>
            <a:rPr lang="ru-RU" sz="3600" kern="1200" dirty="0" smtClean="0"/>
            <a:t> в повышении уровней выполнения программ по ВЭ и реабилитации (</a:t>
          </a:r>
          <a:r>
            <a:rPr lang="ru-RU" sz="3600" kern="1200" dirty="0" err="1" smtClean="0"/>
            <a:t>Decommissioning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and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Environmental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Remediation</a:t>
          </a:r>
          <a:r>
            <a:rPr lang="ru-RU" sz="3600" kern="1200" dirty="0" smtClean="0"/>
            <a:t>, D&amp;ER</a:t>
          </a:r>
          <a:r>
            <a:rPr lang="en-US" sz="3600" kern="1200" dirty="0" smtClean="0"/>
            <a:t>)</a:t>
          </a:r>
          <a:endParaRPr lang="ru-RU" sz="3600" kern="1200" dirty="0"/>
        </a:p>
      </dsp:txBody>
      <dsp:txXfrm>
        <a:off x="0" y="1234934"/>
        <a:ext cx="11449271" cy="2245950"/>
      </dsp:txXfrm>
    </dsp:sp>
    <dsp:sp modelId="{149552B2-B59E-4E5C-AFD7-88AB751543BD}">
      <dsp:nvSpPr>
        <dsp:cNvPr id="0" name=""/>
        <dsp:cNvSpPr/>
      </dsp:nvSpPr>
      <dsp:spPr>
        <a:xfrm>
          <a:off x="0" y="3480884"/>
          <a:ext cx="11449271" cy="11969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Задачи</a:t>
          </a:r>
          <a:endParaRPr lang="ru-RU" sz="4800" b="1" kern="1200" dirty="0"/>
        </a:p>
      </dsp:txBody>
      <dsp:txXfrm>
        <a:off x="58428" y="3539312"/>
        <a:ext cx="11332415" cy="1080053"/>
      </dsp:txXfrm>
    </dsp:sp>
    <dsp:sp modelId="{3B2B4909-F7CA-4C09-8640-3AFC81FC005D}">
      <dsp:nvSpPr>
        <dsp:cNvPr id="0" name=""/>
        <dsp:cNvSpPr/>
      </dsp:nvSpPr>
      <dsp:spPr>
        <a:xfrm>
          <a:off x="0" y="4677794"/>
          <a:ext cx="11449271" cy="5005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содействия </a:t>
          </a:r>
          <a:r>
            <a:rPr lang="ru-RU" sz="3600" kern="1200" dirty="0" smtClean="0"/>
            <a:t>более тесному сотрудничеству между государствами-членами</a:t>
          </a:r>
          <a:endParaRPr lang="ru-RU" sz="3600" kern="1200" dirty="0"/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разработка базового отчета, который представляет собой глобальный обзор обязательств и ограничений с рекомендациями о том, как их можно преодолеть (Этап </a:t>
          </a:r>
          <a:r>
            <a:rPr lang="en-US" sz="3600" kern="1200" dirty="0" smtClean="0"/>
            <a:t>I</a:t>
          </a:r>
          <a:r>
            <a:rPr lang="ru-RU" sz="3600" kern="1200" dirty="0" smtClean="0"/>
            <a:t>)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smtClean="0"/>
            <a:t>предложения </a:t>
          </a:r>
          <a:r>
            <a:rPr lang="ru-RU" sz="3600" kern="1200" dirty="0" smtClean="0"/>
            <a:t>конкретных действий для устранения имеющихся препятствий (Этап II)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600" kern="1200" dirty="0" smtClean="0"/>
        </a:p>
      </dsp:txBody>
      <dsp:txXfrm>
        <a:off x="0" y="4677794"/>
        <a:ext cx="11449271" cy="50052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5C2A9-555C-4E26-ABBE-31662783B8F6}">
      <dsp:nvSpPr>
        <dsp:cNvPr id="0" name=""/>
        <dsp:cNvSpPr/>
      </dsp:nvSpPr>
      <dsp:spPr>
        <a:xfrm>
          <a:off x="0" y="650002"/>
          <a:ext cx="11449271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Миссия</a:t>
          </a:r>
          <a:endParaRPr lang="ru-RU" sz="4800" b="1" kern="1200" dirty="0"/>
        </a:p>
      </dsp:txBody>
      <dsp:txXfrm>
        <a:off x="59399" y="709401"/>
        <a:ext cx="11330473" cy="1098002"/>
      </dsp:txXfrm>
    </dsp:sp>
    <dsp:sp modelId="{38C16507-F9C3-43AB-8FA7-94EBDCEFBB37}">
      <dsp:nvSpPr>
        <dsp:cNvPr id="0" name=""/>
        <dsp:cNvSpPr/>
      </dsp:nvSpPr>
      <dsp:spPr>
        <a:xfrm>
          <a:off x="0" y="1866802"/>
          <a:ext cx="11449271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Изучение и извлечение </a:t>
          </a:r>
          <a:r>
            <a:rPr lang="ru-RU" sz="3600" kern="1200" dirty="0" smtClean="0"/>
            <a:t>уроков из опыта по ВЭ </a:t>
          </a:r>
          <a:r>
            <a:rPr lang="ru-RU" sz="3600" kern="1200" dirty="0" smtClean="0"/>
            <a:t>и реабилитация </a:t>
          </a:r>
          <a:r>
            <a:rPr lang="ru-RU" sz="3600" kern="1200" dirty="0" smtClean="0"/>
            <a:t>аварийных ядерных объектов</a:t>
          </a:r>
          <a:endParaRPr lang="ru-RU" sz="3600" kern="1200" dirty="0"/>
        </a:p>
      </dsp:txBody>
      <dsp:txXfrm>
        <a:off x="0" y="1866802"/>
        <a:ext cx="11449271" cy="1143675"/>
      </dsp:txXfrm>
    </dsp:sp>
    <dsp:sp modelId="{149552B2-B59E-4E5C-AFD7-88AB751543BD}">
      <dsp:nvSpPr>
        <dsp:cNvPr id="0" name=""/>
        <dsp:cNvSpPr/>
      </dsp:nvSpPr>
      <dsp:spPr>
        <a:xfrm>
          <a:off x="0" y="3010477"/>
          <a:ext cx="11449271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Задачи</a:t>
          </a:r>
          <a:endParaRPr lang="ru-RU" sz="4800" b="1" kern="1200" dirty="0"/>
        </a:p>
      </dsp:txBody>
      <dsp:txXfrm>
        <a:off x="59399" y="3069876"/>
        <a:ext cx="11330473" cy="1098002"/>
      </dsp:txXfrm>
    </dsp:sp>
    <dsp:sp modelId="{3B2B4909-F7CA-4C09-8640-3AFC81FC005D}">
      <dsp:nvSpPr>
        <dsp:cNvPr id="0" name=""/>
        <dsp:cNvSpPr/>
      </dsp:nvSpPr>
      <dsp:spPr>
        <a:xfrm>
          <a:off x="0" y="4227277"/>
          <a:ext cx="11449271" cy="484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1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распространение опыта и информации от заинтересованных сторон, участвующих в ликвидации последствий (регулирующие органы, операторы, правительства и общественность);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разработка стратегии восстановления объекта после потенциальной радиационной аварии, в </a:t>
          </a:r>
          <a:r>
            <a:rPr lang="ru-RU" sz="3600" kern="1200" dirty="0" err="1" smtClean="0"/>
            <a:t>т.ч</a:t>
          </a:r>
          <a:r>
            <a:rPr lang="ru-RU" sz="3600" kern="1200" dirty="0" smtClean="0"/>
            <a:t>. плана </a:t>
          </a:r>
          <a:r>
            <a:rPr lang="ru-RU" sz="3600" kern="1200" dirty="0" smtClean="0"/>
            <a:t>по выводу </a:t>
          </a:r>
          <a:r>
            <a:rPr lang="ru-RU" sz="3600" kern="1200" dirty="0" smtClean="0"/>
            <a:t>из эксплуатации, реабилитации и обращения с отходами.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600" kern="1200" dirty="0" smtClean="0"/>
        </a:p>
      </dsp:txBody>
      <dsp:txXfrm>
        <a:off x="0" y="4227277"/>
        <a:ext cx="11449271" cy="4843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5C2A9-555C-4E26-ABBE-31662783B8F6}">
      <dsp:nvSpPr>
        <dsp:cNvPr id="0" name=""/>
        <dsp:cNvSpPr/>
      </dsp:nvSpPr>
      <dsp:spPr>
        <a:xfrm>
          <a:off x="0" y="650002"/>
          <a:ext cx="9793087" cy="1216800"/>
        </a:xfrm>
        <a:prstGeom prst="round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Миссия</a:t>
          </a:r>
          <a:endParaRPr lang="ru-RU" sz="4800" b="1" kern="1200" dirty="0"/>
        </a:p>
      </dsp:txBody>
      <dsp:txXfrm>
        <a:off x="59399" y="709401"/>
        <a:ext cx="9674289" cy="1098002"/>
      </dsp:txXfrm>
    </dsp:sp>
    <dsp:sp modelId="{38C16507-F9C3-43AB-8FA7-94EBDCEFBB37}">
      <dsp:nvSpPr>
        <dsp:cNvPr id="0" name=""/>
        <dsp:cNvSpPr/>
      </dsp:nvSpPr>
      <dsp:spPr>
        <a:xfrm>
          <a:off x="0" y="1866802"/>
          <a:ext cx="9793087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931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Оказание </a:t>
          </a:r>
          <a:r>
            <a:rPr lang="ru-RU" sz="3600" kern="1200" dirty="0" smtClean="0"/>
            <a:t>технической поддержки странам по проблематике вывода из эксплуатации ИЯУ</a:t>
          </a:r>
          <a:endParaRPr lang="ru-RU" sz="3600" kern="1200" dirty="0"/>
        </a:p>
      </dsp:txBody>
      <dsp:txXfrm>
        <a:off x="0" y="1866802"/>
        <a:ext cx="9793087" cy="1681875"/>
      </dsp:txXfrm>
    </dsp:sp>
    <dsp:sp modelId="{149552B2-B59E-4E5C-AFD7-88AB751543BD}">
      <dsp:nvSpPr>
        <dsp:cNvPr id="0" name=""/>
        <dsp:cNvSpPr/>
      </dsp:nvSpPr>
      <dsp:spPr>
        <a:xfrm>
          <a:off x="0" y="3548677"/>
          <a:ext cx="9793087" cy="1216800"/>
        </a:xfrm>
        <a:prstGeom prst="roundRect">
          <a:avLst/>
        </a:prstGeom>
        <a:solidFill>
          <a:schemeClr val="accent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Задачи</a:t>
          </a:r>
          <a:endParaRPr lang="ru-RU" sz="4800" b="1" kern="1200" dirty="0"/>
        </a:p>
      </dsp:txBody>
      <dsp:txXfrm>
        <a:off x="59399" y="3608076"/>
        <a:ext cx="9674289" cy="1098002"/>
      </dsp:txXfrm>
    </dsp:sp>
    <dsp:sp modelId="{3B2B4909-F7CA-4C09-8640-3AFC81FC005D}">
      <dsp:nvSpPr>
        <dsp:cNvPr id="0" name=""/>
        <dsp:cNvSpPr/>
      </dsp:nvSpPr>
      <dsp:spPr>
        <a:xfrm>
          <a:off x="0" y="4744986"/>
          <a:ext cx="9793087" cy="430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931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Предоставление и проведение показательных работ на демонстрационной площадке;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smtClean="0"/>
            <a:t>Содействие обмену информацией, обучению, передачи опыта;</a:t>
          </a:r>
          <a:endParaRPr lang="ru-RU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Установление взаимодействия </a:t>
          </a:r>
          <a:r>
            <a:rPr lang="ru-RU" sz="3600" kern="1200" dirty="0" smtClean="0"/>
            <a:t>между </a:t>
          </a:r>
          <a:r>
            <a:rPr lang="ru-RU" sz="3600" kern="1200" dirty="0" err="1" smtClean="0"/>
            <a:t>госудаствами</a:t>
          </a:r>
          <a:r>
            <a:rPr lang="ru-RU" sz="3600" kern="1200" dirty="0" smtClean="0"/>
            <a:t>-членами путем организации семинаров, </a:t>
          </a:r>
          <a:r>
            <a:rPr lang="ru-RU" sz="3600" kern="1200" dirty="0" smtClean="0"/>
            <a:t>лекций и </a:t>
          </a:r>
          <a:r>
            <a:rPr lang="ru-RU" sz="3600" kern="1200" dirty="0" smtClean="0"/>
            <a:t>т.д. </a:t>
          </a:r>
          <a:endParaRPr lang="ru-RU" sz="3600" kern="1200" dirty="0"/>
        </a:p>
      </dsp:txBody>
      <dsp:txXfrm>
        <a:off x="0" y="4744986"/>
        <a:ext cx="9793087" cy="430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93E4D-B15B-4DA0-A63B-4263D00F131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C87C2-B4FF-4046-B9E8-73F5D6B5A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847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9086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342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90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31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366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5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36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9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58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90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8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36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09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0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0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Заголовок и подзаголовок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-49360" y="4358"/>
            <a:ext cx="24433360" cy="137322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085281" y="83335"/>
            <a:ext cx="19246547" cy="194626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" name="Shape 14"/>
          <p:cNvSpPr/>
          <p:nvPr/>
        </p:nvSpPr>
        <p:spPr>
          <a:xfrm>
            <a:off x="155627" y="13189193"/>
            <a:ext cx="2482057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www.ibrae.ac.ru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23733767" y="13189193"/>
            <a:ext cx="494606" cy="511176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-49360" y="13169607"/>
            <a:ext cx="24433360" cy="0"/>
          </a:xfrm>
          <a:prstGeom prst="line">
            <a:avLst/>
          </a:prstGeom>
          <a:noFill/>
          <a:ln w="28575" cap="flat">
            <a:solidFill>
              <a:srgbClr val="03509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 userDrawn="1"/>
        </p:nvSpPr>
        <p:spPr>
          <a:xfrm>
            <a:off x="189795" y="13165246"/>
            <a:ext cx="5483686" cy="575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3509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www.ibrae.ac.ru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35092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37"/>
          <a:stretch/>
        </p:blipFill>
        <p:spPr>
          <a:xfrm>
            <a:off x="21048984" y="0"/>
            <a:ext cx="3357044" cy="1693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flipH="1">
            <a:off x="-49360" y="1673424"/>
            <a:ext cx="24444000" cy="0"/>
          </a:xfrm>
          <a:prstGeom prst="line">
            <a:avLst/>
          </a:prstGeom>
          <a:noFill/>
          <a:ln w="28575" cap="flat">
            <a:solidFill>
              <a:srgbClr val="03509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Shape 12"/>
          <p:cNvSpPr txBox="1">
            <a:spLocks/>
          </p:cNvSpPr>
          <p:nvPr userDrawn="1"/>
        </p:nvSpPr>
        <p:spPr>
          <a:xfrm>
            <a:off x="23713280" y="13194704"/>
            <a:ext cx="494606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9131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2489177" y="3844664"/>
            <a:ext cx="15840380" cy="602667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32" name="cover_bg_01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-893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hf hdr="0" ftr="0" dt="0"/>
  <p:txStyles>
    <p:titleStyle>
      <a:lvl1pPr marL="0" marR="0" indent="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1430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3716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002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9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9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openxmlformats.org/officeDocument/2006/relationships/diagramColors" Target="../diagrams/colors1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3.xml"/><Relationship Id="rId12" Type="http://schemas.openxmlformats.org/officeDocument/2006/relationships/diagramQuickStyle" Target="../diagrams/quickStyle14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diagramLayout" Target="../diagrams/layout14.xml"/><Relationship Id="rId5" Type="http://schemas.openxmlformats.org/officeDocument/2006/relationships/diagramLayout" Target="../diagrams/layout13.xml"/><Relationship Id="rId15" Type="http://schemas.openxmlformats.org/officeDocument/2006/relationships/image" Target="../media/image14.png"/><Relationship Id="rId10" Type="http://schemas.openxmlformats.org/officeDocument/2006/relationships/diagramData" Target="../diagrams/data14.xml"/><Relationship Id="rId4" Type="http://schemas.openxmlformats.org/officeDocument/2006/relationships/diagramData" Target="../diagrams/data13.xml"/><Relationship Id="rId9" Type="http://schemas.openxmlformats.org/officeDocument/2006/relationships/image" Target="../media/image13.jpeg"/><Relationship Id="rId14" Type="http://schemas.microsoft.com/office/2007/relationships/diagramDrawing" Target="../diagrams/drawin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openxmlformats.org/officeDocument/2006/relationships/diagramQuickStyle" Target="../diagrams/quickStyle1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5.xml"/><Relationship Id="rId12" Type="http://schemas.openxmlformats.org/officeDocument/2006/relationships/diagramLayout" Target="../diagrams/layou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11" Type="http://schemas.openxmlformats.org/officeDocument/2006/relationships/diagramData" Target="../diagrams/data16.xml"/><Relationship Id="rId5" Type="http://schemas.openxmlformats.org/officeDocument/2006/relationships/diagramLayout" Target="../diagrams/layout15.xml"/><Relationship Id="rId15" Type="http://schemas.microsoft.com/office/2007/relationships/diagramDrawing" Target="../diagrams/drawing16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15.xml"/><Relationship Id="rId9" Type="http://schemas.openxmlformats.org/officeDocument/2006/relationships/image" Target="../media/image18.png"/><Relationship Id="rId14" Type="http://schemas.openxmlformats.org/officeDocument/2006/relationships/diagramColors" Target="../diagrams/colors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10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4.png"/><Relationship Id="rId4" Type="http://schemas.openxmlformats.org/officeDocument/2006/relationships/diagramData" Target="../diagrams/data7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2974976" y="3905672"/>
            <a:ext cx="16327560" cy="60266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 sz="4800"/>
            </a:pPr>
            <a:r>
              <a:rPr lang="ru-R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ДЕЯТЕЛЬНОСТИ МЕЖДУНАРОДНЫХ РАБОЧИХ ГРУПП ПО ПРОБЛЕМАМ ЗАВЕРШАЮЩИХ СТАДИЙ ЖИЗНЕННОГО ЦИКЛА</a:t>
            </a:r>
            <a:endParaRPr sz="6600" dirty="0"/>
          </a:p>
        </p:txBody>
      </p:sp>
      <p:sp>
        <p:nvSpPr>
          <p:cNvPr id="122" name="Shape 122"/>
          <p:cNvSpPr/>
          <p:nvPr/>
        </p:nvSpPr>
        <p:spPr>
          <a:xfrm>
            <a:off x="654619" y="12381862"/>
            <a:ext cx="15552333" cy="821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b">
            <a:spAutoFit/>
          </a:bodyPr>
          <a:lstStyle/>
          <a:p>
            <a:pPr algn="l">
              <a:defRPr sz="2200">
                <a:solidFill>
                  <a:srgbClr val="FFFFFF"/>
                </a:solidFill>
              </a:defRPr>
            </a:pPr>
            <a:r>
              <a:rPr lang="ru-RU" sz="2200" dirty="0"/>
              <a:t>XI Российская научная конференция «Радиационная защита и радиационная безопасность в ядерных технологиях</a:t>
            </a:r>
            <a:r>
              <a:rPr lang="ru-RU" sz="2200" dirty="0" smtClean="0"/>
              <a:t>»</a:t>
            </a:r>
            <a:endParaRPr lang="ru-RU" sz="2200" dirty="0"/>
          </a:p>
          <a:p>
            <a:pPr algn="l">
              <a:defRPr sz="2200">
                <a:solidFill>
                  <a:srgbClr val="FFFFFF"/>
                </a:solidFill>
              </a:defRPr>
            </a:pPr>
            <a:r>
              <a:rPr lang="ru-RU" sz="2200" dirty="0" smtClean="0"/>
              <a:t>26-29 </a:t>
            </a:r>
            <a:r>
              <a:rPr lang="ru-RU" sz="2200" dirty="0"/>
              <a:t>о</a:t>
            </a:r>
            <a:r>
              <a:rPr lang="ru-RU" sz="2200" dirty="0" smtClean="0"/>
              <a:t>ктября 2021 года, Москва</a:t>
            </a:r>
            <a:endParaRPr dirty="0"/>
          </a:p>
        </p:txBody>
      </p:sp>
      <p:sp>
        <p:nvSpPr>
          <p:cNvPr id="123" name="Shape 123"/>
          <p:cNvSpPr/>
          <p:nvPr/>
        </p:nvSpPr>
        <p:spPr>
          <a:xfrm>
            <a:off x="8807624" y="521296"/>
            <a:ext cx="11894345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Институт </a:t>
            </a:r>
            <a:r>
              <a:rPr lang="ru-RU" dirty="0"/>
              <a:t>проблем безопасного развития атомной </a:t>
            </a:r>
            <a:r>
              <a:rPr lang="ru-RU" dirty="0" smtClean="0"/>
              <a:t>энергетики</a:t>
            </a:r>
            <a:endParaRPr lang="en-US" dirty="0" smtClean="0"/>
          </a:p>
          <a:p>
            <a:pPr algn="r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 smtClean="0"/>
              <a:t>Российской </a:t>
            </a:r>
            <a:r>
              <a:rPr lang="ru-RU" dirty="0"/>
              <a:t>а</a:t>
            </a:r>
            <a:r>
              <a:rPr lang="ru-RU" dirty="0" smtClean="0"/>
              <a:t>кадемии </a:t>
            </a:r>
            <a:r>
              <a:rPr lang="ru-RU" dirty="0"/>
              <a:t>н</a:t>
            </a:r>
            <a:r>
              <a:rPr lang="ru-RU" dirty="0" smtClean="0"/>
              <a:t>аук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011127" y="9738320"/>
            <a:ext cx="8293441" cy="503506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600" dirty="0" smtClean="0">
                <a:solidFill>
                  <a:schemeClr val="bg1"/>
                </a:solidFill>
              </a:rPr>
              <a:t>Бирюков Д.В., </a:t>
            </a:r>
            <a:r>
              <a:rPr lang="ru-RU" altLang="ru-RU" sz="3600" dirty="0" err="1" smtClean="0">
                <a:solidFill>
                  <a:schemeClr val="bg1"/>
                </a:solidFill>
              </a:rPr>
              <a:t>Сергунин</a:t>
            </a:r>
            <a:r>
              <a:rPr lang="ru-RU" altLang="ru-RU" sz="3600" dirty="0" smtClean="0">
                <a:solidFill>
                  <a:schemeClr val="bg1"/>
                </a:solidFill>
              </a:rPr>
              <a:t> А.П.</a:t>
            </a:r>
            <a:endParaRPr lang="ru-RU" altLang="ru-RU" sz="36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i="1" dirty="0">
              <a:solidFill>
                <a:schemeClr val="hlin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2686944" y="1961456"/>
            <a:ext cx="15625736" cy="244827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Год основания: 2006              Статус</a:t>
            </a:r>
            <a:r>
              <a:rPr lang="ru-RU" sz="4000" dirty="0"/>
              <a:t>: </a:t>
            </a:r>
            <a:r>
              <a:rPr lang="ru-RU" sz="4000" dirty="0" smtClean="0"/>
              <a:t>Окончен в 2016 г.  </a:t>
            </a:r>
            <a:endParaRPr lang="ru-RU" sz="4000" dirty="0"/>
          </a:p>
          <a:p>
            <a:pPr algn="l"/>
            <a:endParaRPr lang="ru-RU" sz="4000" dirty="0" smtClean="0"/>
          </a:p>
          <a:p>
            <a:pPr algn="l"/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6665" y="-55794"/>
            <a:ext cx="20148936" cy="1946267"/>
          </a:xfrm>
        </p:spPr>
        <p:txBody>
          <a:bodyPr>
            <a:noAutofit/>
          </a:bodyPr>
          <a:lstStyle/>
          <a:p>
            <a:pPr lvl="0"/>
            <a:r>
              <a:rPr lang="ru-RU" sz="4400" dirty="0" smtClean="0">
                <a:solidFill>
                  <a:schemeClr val="tx1"/>
                </a:solidFill>
              </a:rPr>
              <a:t>Демонстрационный </a:t>
            </a:r>
            <a:r>
              <a:rPr lang="ru-RU" sz="4400" dirty="0">
                <a:solidFill>
                  <a:schemeClr val="tx1"/>
                </a:solidFill>
              </a:rPr>
              <a:t>проект вывода из эксплуатации исследовательских реакторов (R²D²)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 dirty="0"/>
          </a:p>
        </p:txBody>
      </p:sp>
      <p:pic>
        <p:nvPicPr>
          <p:cNvPr id="2052" name="Picture 4" descr="http://cdn.onlinewebfonts.com/svg/download_2882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8" y="1673424"/>
            <a:ext cx="1152128" cy="11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2895693"/>
              </p:ext>
            </p:extLst>
          </p:nvPr>
        </p:nvGraphicFramePr>
        <p:xfrm>
          <a:off x="742728" y="2886485"/>
          <a:ext cx="9793088" cy="97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Текст 8"/>
          <p:cNvSpPr txBox="1">
            <a:spLocks/>
          </p:cNvSpPr>
          <p:nvPr/>
        </p:nvSpPr>
        <p:spPr>
          <a:xfrm>
            <a:off x="11039872" y="2842942"/>
            <a:ext cx="12961440" cy="9577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9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ru-RU" b="1" dirty="0" smtClean="0"/>
              <a:t>О проекте</a:t>
            </a:r>
            <a:r>
              <a:rPr lang="ru-RU" sz="4000" b="1" dirty="0" smtClean="0"/>
              <a:t>:</a:t>
            </a:r>
            <a:endParaRPr lang="ru-RU" sz="3600" dirty="0" smtClean="0"/>
          </a:p>
          <a:p>
            <a:pPr algn="l" hangingPunct="1"/>
            <a:r>
              <a:rPr lang="ru-RU" sz="4000" dirty="0">
                <a:solidFill>
                  <a:schemeClr val="tx1"/>
                </a:solidFill>
              </a:rPr>
              <a:t>R²D²</a:t>
            </a:r>
            <a:r>
              <a:rPr lang="ru-RU" sz="4000" dirty="0" smtClean="0"/>
              <a:t> представляет интерес как база данных проектов развитых стран.</a:t>
            </a:r>
          </a:p>
          <a:p>
            <a:pPr algn="l" hangingPunct="1"/>
            <a:r>
              <a:rPr lang="ru-RU" sz="4000" b="1" dirty="0" smtClean="0"/>
              <a:t>Например, опыт ВЭ </a:t>
            </a:r>
            <a:r>
              <a:rPr lang="ru-RU" sz="4000" dirty="0" smtClean="0"/>
              <a:t>АС в </a:t>
            </a:r>
            <a:r>
              <a:rPr lang="ru-RU" sz="4000" dirty="0"/>
              <a:t>заливе </a:t>
            </a:r>
            <a:r>
              <a:rPr lang="ru-RU" sz="4000" dirty="0" smtClean="0"/>
              <a:t>Гумбольдт-</a:t>
            </a:r>
            <a:r>
              <a:rPr lang="ru-RU" sz="4000" dirty="0" err="1" smtClean="0"/>
              <a:t>Бэй</a:t>
            </a:r>
            <a:r>
              <a:rPr lang="ru-RU" sz="4000" dirty="0" smtClean="0"/>
              <a:t> (США)          строительство «стены в грунте» вокруг АС, диаметром 34 м, глубиной 53 м и толщиной 4 м</a:t>
            </a:r>
            <a:endParaRPr lang="ru-RU" sz="4000" b="1" dirty="0" smtClean="0"/>
          </a:p>
        </p:txBody>
      </p:sp>
      <p:pic>
        <p:nvPicPr>
          <p:cNvPr id="4098" name="Picture 2" descr="https://w7.pngwing.com/pngs/911/321/png-transparent-check-mark-computer-icons-circle-font-angle-text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76" y="1836251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eureka02\HBPPShared\Monthly Reports-Management\2015\1506-June\Photo Gallery\WP40-Start of first pane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644" y="6785991"/>
            <a:ext cx="6163876" cy="5416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" name="Рисунок 9" descr="Вывод из эксплуатации электростанции в заливе Гумбольдт - Удаление кессона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9447" r="16070" b="10248"/>
          <a:stretch/>
        </p:blipFill>
        <p:spPr bwMode="auto">
          <a:xfrm>
            <a:off x="17211585" y="6792416"/>
            <a:ext cx="6789727" cy="5410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2840072" y="5777880"/>
            <a:ext cx="95051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260675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iync.org/wp-content/uploads/2016/01/NEA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2" b="26350"/>
          <a:stretch/>
        </p:blipFill>
        <p:spPr bwMode="auto">
          <a:xfrm>
            <a:off x="10391800" y="43544"/>
            <a:ext cx="3864469" cy="15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АЯЭ ОЭСР</a:t>
            </a:r>
            <a:r>
              <a:rPr lang="en-US" dirty="0" smtClean="0">
                <a:solidFill>
                  <a:schemeClr val="tx1"/>
                </a:solidFill>
              </a:rPr>
              <a:t> (NEA/OECD)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98712" y="1745432"/>
            <a:ext cx="16129792" cy="1072919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Агентство по ядерной энергии (</a:t>
            </a:r>
            <a:r>
              <a:rPr lang="ru-RU" b="1" dirty="0" smtClean="0"/>
              <a:t>АЯЭ</a:t>
            </a:r>
            <a:r>
              <a:rPr lang="ru-RU" dirty="0" smtClean="0"/>
              <a:t>) Организации </a:t>
            </a:r>
            <a:r>
              <a:rPr lang="ru-RU" dirty="0"/>
              <a:t>экономического сотрудничества и развития </a:t>
            </a:r>
            <a:r>
              <a:rPr lang="ru-RU" dirty="0" smtClean="0"/>
              <a:t>(ОЭСР):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dirty="0" smtClean="0"/>
              <a:t>Основано в </a:t>
            </a:r>
            <a:r>
              <a:rPr lang="ru-RU" b="1" dirty="0" smtClean="0"/>
              <a:t>1958</a:t>
            </a:r>
            <a:r>
              <a:rPr lang="ru-RU" dirty="0" smtClean="0"/>
              <a:t> г.</a:t>
            </a:r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dirty="0"/>
              <a:t>Общее число </a:t>
            </a:r>
            <a:r>
              <a:rPr lang="ru-RU" dirty="0" smtClean="0"/>
              <a:t>членов</a:t>
            </a:r>
            <a:r>
              <a:rPr lang="en-US" dirty="0"/>
              <a:t> </a:t>
            </a:r>
            <a:r>
              <a:rPr lang="ru-RU" dirty="0" smtClean="0"/>
              <a:t>в 2021: </a:t>
            </a:r>
            <a:r>
              <a:rPr lang="ru-RU" b="1" dirty="0" smtClean="0"/>
              <a:t>31</a:t>
            </a:r>
            <a:endParaRPr lang="en-US" b="1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dirty="0" smtClean="0"/>
              <a:t>РФ </a:t>
            </a:r>
            <a:r>
              <a:rPr lang="ru-RU" dirty="0"/>
              <a:t>является членом </a:t>
            </a:r>
            <a:r>
              <a:rPr lang="ru-RU" dirty="0" smtClean="0"/>
              <a:t>АЯЭ с 2013 г. </a:t>
            </a:r>
          </a:p>
          <a:p>
            <a:pPr>
              <a:lnSpc>
                <a:spcPct val="200000"/>
              </a:lnSpc>
            </a:pPr>
            <a:r>
              <a:rPr lang="ru-RU" i="1" dirty="0" smtClean="0"/>
              <a:t>Основные проекты АЯЭ в области ВЭ</a:t>
            </a: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2482567"/>
              </p:ext>
            </p:extLst>
          </p:nvPr>
        </p:nvGraphicFramePr>
        <p:xfrm>
          <a:off x="15144328" y="1817440"/>
          <a:ext cx="8767168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54220694"/>
              </p:ext>
            </p:extLst>
          </p:nvPr>
        </p:nvGraphicFramePr>
        <p:xfrm>
          <a:off x="0" y="6641976"/>
          <a:ext cx="14064208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167583" y="4625752"/>
            <a:ext cx="5040560" cy="7632848"/>
          </a:xfrm>
          <a:prstGeom prst="rect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42401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4202" y="83335"/>
            <a:ext cx="19733117" cy="194626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Публикации АЯЭ ОЭСР в области ВЭ за последние 6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17653368"/>
              </p:ext>
            </p:extLst>
          </p:nvPr>
        </p:nvGraphicFramePr>
        <p:xfrm>
          <a:off x="238672" y="1745432"/>
          <a:ext cx="23989701" cy="1094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350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2686944" y="1961456"/>
            <a:ext cx="15625736" cy="244827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Год основания: 1985              Статус</a:t>
            </a:r>
            <a:r>
              <a:rPr lang="ru-RU" sz="4000" dirty="0"/>
              <a:t>: Действует  </a:t>
            </a:r>
          </a:p>
          <a:p>
            <a:pPr algn="l"/>
            <a:endParaRPr lang="ru-RU" sz="4000" dirty="0" smtClean="0"/>
          </a:p>
          <a:p>
            <a:pPr algn="l"/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671" y="-564993"/>
            <a:ext cx="20784751" cy="2964666"/>
          </a:xfrm>
        </p:spPr>
        <p:txBody>
          <a:bodyPr>
            <a:noAutofit/>
          </a:bodyPr>
          <a:lstStyle/>
          <a:p>
            <a:pPr lvl="0"/>
            <a:r>
              <a:rPr lang="ru-RU" sz="4400" dirty="0">
                <a:solidFill>
                  <a:schemeClr val="tx1"/>
                </a:solidFill>
              </a:rPr>
              <a:t>Совместная программа по обмену научно-технической информацией о проектах вывода из эксплуатации ядерных установок (</a:t>
            </a:r>
            <a:r>
              <a:rPr lang="en-US" sz="4400" dirty="0">
                <a:solidFill>
                  <a:schemeClr val="tx1"/>
                </a:solidFill>
              </a:rPr>
              <a:t>CPD</a:t>
            </a:r>
            <a:r>
              <a:rPr lang="ru-RU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 dirty="0"/>
          </a:p>
        </p:txBody>
      </p:sp>
      <p:pic>
        <p:nvPicPr>
          <p:cNvPr id="2052" name="Picture 4" descr="http://cdn.onlinewebfonts.com/svg/download_2882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8" y="1673424"/>
            <a:ext cx="1152128" cy="11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16327459"/>
              </p:ext>
            </p:extLst>
          </p:nvPr>
        </p:nvGraphicFramePr>
        <p:xfrm>
          <a:off x="670720" y="3329608"/>
          <a:ext cx="11449272" cy="97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64" name="Picture 16" descr="https://img2.freepng.ru/20180422/coq/kisspng-computer-icons-symbol-encapsulated-postscript-5adcc144046272.4642136015244168360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256" y="1724807"/>
            <a:ext cx="1210976" cy="11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60521" y="1724807"/>
            <a:ext cx="8254081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Является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самым крупным проектом АЯЭ в обл. ВЭ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21074701"/>
              </p:ext>
            </p:extLst>
          </p:nvPr>
        </p:nvGraphicFramePr>
        <p:xfrm>
          <a:off x="12336016" y="3100181"/>
          <a:ext cx="12241360" cy="649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776537" y="3170501"/>
            <a:ext cx="5214567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Способы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взаимодействия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</a:t>
            </a:r>
            <a:r>
              <a:rPr lang="en-US" dirty="0" smtClean="0"/>
              <a:t> CPD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66" name="Picture 18" descr="https://e7.pngegg.com/pngimages/240/803/png-clipart-computer-icons-encapsulated-postscript-decoration-is-in-progress-angle-tex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560" y="1724807"/>
            <a:ext cx="1235448" cy="12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37415" y="7506072"/>
            <a:ext cx="9577064" cy="5684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4000" dirty="0" smtClean="0"/>
              <a:t>Объединяет представителей </a:t>
            </a:r>
            <a:r>
              <a:rPr lang="ru-RU" sz="4000" dirty="0"/>
              <a:t>организаций, непосредственно осуществляющих работы по ВЭ </a:t>
            </a:r>
            <a:r>
              <a:rPr lang="ru-RU" sz="4000" dirty="0" smtClean="0"/>
              <a:t>, </a:t>
            </a:r>
            <a:r>
              <a:rPr lang="ru-RU" sz="4000" dirty="0"/>
              <a:t>т.е. </a:t>
            </a:r>
            <a:r>
              <a:rPr lang="ru-RU" sz="4000" b="1" dirty="0"/>
              <a:t>строго </a:t>
            </a:r>
            <a:r>
              <a:rPr lang="ru-RU" sz="4000" b="1" dirty="0" smtClean="0"/>
              <a:t>конфиденциальна.</a:t>
            </a:r>
          </a:p>
          <a:p>
            <a:pPr algn="l"/>
            <a:endParaRPr lang="ru-RU" sz="4000" b="1" dirty="0" smtClean="0"/>
          </a:p>
          <a:p>
            <a:pPr algn="l"/>
            <a:r>
              <a:rPr kumimoji="0" lang="ru-RU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Представляет большой интерес ввиду 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большого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объема данных (теоретических и практических) в открытом доступе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194" name="Picture 2" descr="http://cdn.onlinewebfonts.com/svg/download_7744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594" y="7866112"/>
            <a:ext cx="1658525" cy="165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kindpng.com/picc/m/139-1391798_growth-icon-growth-png-transparent-pn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639" y="11106472"/>
            <a:ext cx="1550336" cy="14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093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5281" y="83335"/>
            <a:ext cx="20251735" cy="1946267"/>
          </a:xfrm>
        </p:spPr>
        <p:txBody>
          <a:bodyPr>
            <a:noAutofit/>
          </a:bodyPr>
          <a:lstStyle/>
          <a:p>
            <a:pPr lvl="0"/>
            <a:r>
              <a:rPr lang="ru-RU" sz="4400" dirty="0">
                <a:solidFill>
                  <a:schemeClr val="tx1"/>
                </a:solidFill>
              </a:rPr>
              <a:t>Совместная программа по обмену научно-технической информацией о проектах вывода из эксплуатации ядерных установок (</a:t>
            </a:r>
            <a:r>
              <a:rPr lang="en-US" sz="4400" dirty="0">
                <a:solidFill>
                  <a:schemeClr val="tx1"/>
                </a:solidFill>
              </a:rPr>
              <a:t>CPD</a:t>
            </a:r>
            <a:r>
              <a:rPr lang="ru-RU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14</a:t>
            </a:fld>
            <a:endParaRPr lang="ru-RU" dirty="0"/>
          </a:p>
        </p:txBody>
      </p:sp>
      <p:pic>
        <p:nvPicPr>
          <p:cNvPr id="3076" name="Picture 4" descr="https://im0-tub-ru.yandex.net/i?id=5ae4bed79b491a0409af8daba0692575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4079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8"/>
          <p:cNvSpPr txBox="1">
            <a:spLocks/>
          </p:cNvSpPr>
          <p:nvPr/>
        </p:nvSpPr>
        <p:spPr>
          <a:xfrm>
            <a:off x="1794584" y="1691744"/>
            <a:ext cx="18030264" cy="4199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9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ru-RU" sz="4000" b="1" dirty="0" smtClean="0"/>
              <a:t>Полезные материалы:</a:t>
            </a:r>
            <a:endParaRPr lang="ru-RU" sz="3600" dirty="0" smtClean="0"/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r>
              <a:rPr lang="ru-RU" sz="4000" dirty="0" smtClean="0"/>
              <a:t>Отчет «Утилизация </a:t>
            </a:r>
            <a:r>
              <a:rPr lang="ru-RU" sz="4000" dirty="0"/>
              <a:t>и повторное использование материалов, возникающих при снятии с эксплуатации ядерных </a:t>
            </a:r>
            <a:r>
              <a:rPr lang="ru-RU" sz="4000" dirty="0" smtClean="0"/>
              <a:t>объектов», 2017 г.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670720" y="4193704"/>
            <a:ext cx="11907814" cy="6442457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Основные выводы (для возможного применения в РФ):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Увеличение номенклатуры </a:t>
            </a:r>
            <a:r>
              <a:rPr lang="ru-RU" dirty="0" smtClean="0"/>
              <a:t>перерабатываемых </a:t>
            </a:r>
            <a:r>
              <a:rPr lang="ru-RU" dirty="0" smtClean="0"/>
              <a:t>материалов.</a:t>
            </a:r>
            <a:endParaRPr lang="ru-RU" dirty="0" smtClean="0"/>
          </a:p>
          <a:p>
            <a:pPr marL="742950" indent="-742950" algn="l">
              <a:buFont typeface="+mj-lt"/>
              <a:buAutoNum type="arabicPeriod"/>
            </a:pPr>
            <a:r>
              <a:rPr lang="ru-RU" dirty="0"/>
              <a:t>У</a:t>
            </a:r>
            <a:r>
              <a:rPr lang="ru-RU" dirty="0" smtClean="0"/>
              <a:t>становление максимальных </a:t>
            </a:r>
            <a:r>
              <a:rPr lang="ru-RU" dirty="0"/>
              <a:t>массогабаритных характеристик партии измеряемых </a:t>
            </a:r>
            <a:r>
              <a:rPr lang="ru-RU" dirty="0" smtClean="0"/>
              <a:t>материалов.</a:t>
            </a:r>
            <a:endParaRPr lang="ru-RU" dirty="0" smtClean="0"/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Использование </a:t>
            </a:r>
            <a:r>
              <a:rPr lang="ru-RU" dirty="0" smtClean="0"/>
              <a:t>загрязненного металла </a:t>
            </a:r>
            <a:r>
              <a:rPr lang="ru-RU" dirty="0" smtClean="0"/>
              <a:t>для производства </a:t>
            </a:r>
            <a:r>
              <a:rPr lang="ru-RU" dirty="0" smtClean="0"/>
              <a:t>контейнеров </a:t>
            </a:r>
            <a:r>
              <a:rPr lang="ru-RU" dirty="0" smtClean="0"/>
              <a:t>или биологической </a:t>
            </a:r>
            <a:r>
              <a:rPr lang="ru-RU" dirty="0" smtClean="0"/>
              <a:t>защиты.</a:t>
            </a:r>
            <a:endParaRPr lang="ru-RU" dirty="0" smtClean="0"/>
          </a:p>
          <a:p>
            <a:pPr marL="742950" indent="-742950" algn="l">
              <a:buFont typeface="+mj-lt"/>
              <a:buAutoNum type="arabicPeriod"/>
            </a:pP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184" y="4193704"/>
            <a:ext cx="7200800" cy="5739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1168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9383688" y="1691302"/>
            <a:ext cx="14675840" cy="244827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Статус</a:t>
            </a:r>
            <a:r>
              <a:rPr lang="ru-RU" sz="4000" dirty="0"/>
              <a:t>: </a:t>
            </a:r>
            <a:r>
              <a:rPr lang="ru-RU" sz="4000" dirty="0" smtClean="0"/>
              <a:t>Преобразована </a:t>
            </a:r>
            <a:r>
              <a:rPr lang="ru-RU" sz="4000" dirty="0"/>
              <a:t>в </a:t>
            </a:r>
            <a:r>
              <a:rPr lang="ru-RU" sz="4000" dirty="0" smtClean="0"/>
              <a:t>2019 </a:t>
            </a:r>
            <a:r>
              <a:rPr lang="ru-RU" sz="4000" dirty="0"/>
              <a:t>г</a:t>
            </a:r>
            <a:r>
              <a:rPr lang="ru-RU" sz="4000" dirty="0" smtClean="0"/>
              <a:t>. </a:t>
            </a:r>
            <a:r>
              <a:rPr lang="ru-RU" sz="4000" dirty="0"/>
              <a:t>в Комитет по </a:t>
            </a:r>
            <a:r>
              <a:rPr lang="ru-RU" sz="4000" dirty="0" smtClean="0"/>
              <a:t>выводу из эксплуатации </a:t>
            </a:r>
            <a:r>
              <a:rPr lang="ru-RU" sz="4000" dirty="0"/>
              <a:t>ядерных установок и </a:t>
            </a:r>
            <a:r>
              <a:rPr lang="ru-RU" sz="4000" dirty="0" smtClean="0"/>
              <a:t>обращению </a:t>
            </a:r>
            <a:r>
              <a:rPr lang="en-US" sz="4000" dirty="0"/>
              <a:t>c</a:t>
            </a:r>
            <a:r>
              <a:rPr lang="ru-RU" sz="4000" dirty="0" smtClean="0"/>
              <a:t> ядерным наследием </a:t>
            </a:r>
            <a:r>
              <a:rPr lang="ru-RU" sz="4000" dirty="0" smtClean="0"/>
              <a:t>(</a:t>
            </a:r>
            <a:r>
              <a:rPr lang="en-US" sz="4000" dirty="0" smtClean="0"/>
              <a:t>CDLM</a:t>
            </a:r>
            <a:r>
              <a:rPr lang="ru-RU" sz="4000" dirty="0" smtClean="0"/>
              <a:t>) </a:t>
            </a:r>
            <a:endParaRPr lang="ru-RU" sz="4000" dirty="0"/>
          </a:p>
          <a:p>
            <a:pPr algn="l"/>
            <a:endParaRPr lang="ru-RU" sz="4000" dirty="0" smtClean="0"/>
          </a:p>
          <a:p>
            <a:pPr algn="l"/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671" y="-564993"/>
            <a:ext cx="20784751" cy="2964666"/>
          </a:xfrm>
        </p:spPr>
        <p:txBody>
          <a:bodyPr>
            <a:noAutofit/>
          </a:bodyPr>
          <a:lstStyle/>
          <a:p>
            <a:r>
              <a:rPr lang="x-none" sz="4400">
                <a:solidFill>
                  <a:schemeClr val="tx1"/>
                </a:solidFill>
              </a:rPr>
              <a:t>Рабочая группа по выводу из эксплуатации и демонтажу (</a:t>
            </a:r>
            <a:r>
              <a:rPr lang="en-US" sz="4400" dirty="0">
                <a:solidFill>
                  <a:schemeClr val="tx1"/>
                </a:solidFill>
              </a:rPr>
              <a:t>WPDD</a:t>
            </a:r>
            <a:r>
              <a:rPr lang="ru-RU" sz="4400" dirty="0" smtClean="0">
                <a:solidFill>
                  <a:schemeClr val="tx1"/>
                </a:solidFill>
              </a:rPr>
              <a:t>)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15</a:t>
            </a:fld>
            <a:endParaRPr lang="ru-RU" dirty="0"/>
          </a:p>
        </p:txBody>
      </p:sp>
      <p:pic>
        <p:nvPicPr>
          <p:cNvPr id="2052" name="Picture 4" descr="http://cdn.onlinewebfonts.com/svg/download_2882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8" y="1673424"/>
            <a:ext cx="1152128" cy="11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9216610"/>
              </p:ext>
            </p:extLst>
          </p:nvPr>
        </p:nvGraphicFramePr>
        <p:xfrm>
          <a:off x="454696" y="3545632"/>
          <a:ext cx="11449272" cy="97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177529" y="10740670"/>
            <a:ext cx="9577064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4000" dirty="0" smtClean="0"/>
              <a:t>Проект являлся </a:t>
            </a:r>
            <a:r>
              <a:rPr lang="ru-RU" sz="4000" dirty="0"/>
              <a:t>открытым для всех стран-участников ОЭСР с ядерными программами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2" descr="https://w7.pngwing.com/pngs/911/321/png-transparent-check-mark-computer-icons-circle-font-angle-text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76" y="1836251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1"/>
          <p:cNvSpPr txBox="1">
            <a:spLocks/>
          </p:cNvSpPr>
          <p:nvPr/>
        </p:nvSpPr>
        <p:spPr>
          <a:xfrm>
            <a:off x="2254896" y="1836251"/>
            <a:ext cx="5616624" cy="244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9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ru-RU" sz="4000" dirty="0" smtClean="0"/>
              <a:t>Год основания: 2000</a:t>
            </a:r>
          </a:p>
          <a:p>
            <a:pPr algn="l" hangingPunct="1"/>
            <a:endParaRPr lang="ru-RU" sz="4000" dirty="0"/>
          </a:p>
        </p:txBody>
      </p:sp>
      <p:pic>
        <p:nvPicPr>
          <p:cNvPr id="11266" name="Picture 2" descr="https://img2.freepng.ru/20180511/wee/kisspng-inguinal-hernia-surgery-hernia-repair-groin-5af5c73a0dec36.77073149152605676205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484" y="11246005"/>
            <a:ext cx="1587724" cy="14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879087210"/>
              </p:ext>
            </p:extLst>
          </p:nvPr>
        </p:nvGraphicFramePr>
        <p:xfrm>
          <a:off x="12334242" y="3545633"/>
          <a:ext cx="11577254" cy="694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98921132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5281" y="83335"/>
            <a:ext cx="20251735" cy="1946267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Рабочая группа по выводу из эксплуатации и демонтажу (WPDD)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16</a:t>
            </a:fld>
            <a:endParaRPr lang="ru-RU" dirty="0"/>
          </a:p>
        </p:txBody>
      </p:sp>
      <p:pic>
        <p:nvPicPr>
          <p:cNvPr id="3076" name="Picture 4" descr="https://im0-tub-ru.yandex.net/i?id=5ae4bed79b491a0409af8daba069257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4079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8"/>
          <p:cNvSpPr txBox="1">
            <a:spLocks/>
          </p:cNvSpPr>
          <p:nvPr/>
        </p:nvSpPr>
        <p:spPr>
          <a:xfrm>
            <a:off x="1794584" y="1691744"/>
            <a:ext cx="18030264" cy="4199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9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ru-RU" sz="4000" b="1" dirty="0" smtClean="0"/>
              <a:t>Полезные материалы:</a:t>
            </a:r>
            <a:endParaRPr lang="ru-RU" sz="3600" dirty="0" smtClean="0"/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r>
              <a:rPr lang="ru-RU" sz="4000" dirty="0" smtClean="0"/>
              <a:t>Материалы рабочей встречи 2016 г.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670720" y="4193704"/>
            <a:ext cx="11907814" cy="6442457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Основные выводы (для возможного применения в РФ):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Применение метода авторадиографии для определения </a:t>
            </a:r>
            <a:r>
              <a:rPr lang="ru-RU" dirty="0" err="1"/>
              <a:t>сложнодетектируемых</a:t>
            </a:r>
            <a:r>
              <a:rPr lang="ru-RU" dirty="0"/>
              <a:t> альфа- и бета-излучателей (3Н, 14С, 36</a:t>
            </a:r>
            <a:r>
              <a:rPr lang="en-US" dirty="0"/>
              <a:t>Cl</a:t>
            </a:r>
            <a:r>
              <a:rPr lang="ru-RU" dirty="0"/>
              <a:t>, 90</a:t>
            </a:r>
            <a:r>
              <a:rPr lang="en-US" dirty="0" err="1" smtClean="0"/>
              <a:t>Sr</a:t>
            </a:r>
            <a:r>
              <a:rPr lang="en-US" dirty="0" smtClean="0"/>
              <a:t>).</a:t>
            </a:r>
            <a:endParaRPr lang="ru-RU" dirty="0"/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Технология </a:t>
            </a:r>
            <a:r>
              <a:rPr lang="ru-RU" dirty="0"/>
              <a:t>лазерной дезактивации металлических поверхностей </a:t>
            </a:r>
            <a:r>
              <a:rPr lang="ru-RU" dirty="0" smtClean="0"/>
              <a:t>(Кд </a:t>
            </a:r>
            <a:r>
              <a:rPr lang="ru-RU" dirty="0"/>
              <a:t>по альфе – </a:t>
            </a:r>
            <a:r>
              <a:rPr lang="ru-RU" dirty="0" smtClean="0"/>
              <a:t>100, </a:t>
            </a:r>
            <a:r>
              <a:rPr lang="ru-RU" dirty="0"/>
              <a:t>по бете </a:t>
            </a:r>
            <a:r>
              <a:rPr lang="ru-RU" dirty="0" smtClean="0"/>
              <a:t>– 50)</a:t>
            </a:r>
            <a:endParaRPr lang="ru-RU" dirty="0"/>
          </a:p>
          <a:p>
            <a:pPr marL="742950" indent="-742950" algn="l">
              <a:buFont typeface="+mj-lt"/>
              <a:buAutoNum type="arabicPeriod"/>
            </a:pP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-2408" t="3793" r="26049" b="14507"/>
          <a:stretch/>
        </p:blipFill>
        <p:spPr>
          <a:xfrm>
            <a:off x="12037709" y="2069062"/>
            <a:ext cx="6213240" cy="606218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r="50000"/>
          <a:stretch/>
        </p:blipFill>
        <p:spPr>
          <a:xfrm>
            <a:off x="18250949" y="1889448"/>
            <a:ext cx="5616624" cy="668928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11111880" y="8578728"/>
            <a:ext cx="12722157" cy="41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33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1534816" y="2033464"/>
            <a:ext cx="22034448" cy="10297144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ru-RU" dirty="0" smtClean="0"/>
              <a:t>Проблема</a:t>
            </a:r>
            <a:r>
              <a:rPr lang="ru-RU" dirty="0"/>
              <a:t>, связанная с выводом из эксплуатации ОИАЭ,  очень актуальна для Российской Федерации в связи с большим количеством объектов, находящихся на разных стадиях жизненного </a:t>
            </a:r>
            <a:r>
              <a:rPr lang="ru-RU" dirty="0" smtClean="0"/>
              <a:t>цикла.</a:t>
            </a:r>
            <a:endParaRPr lang="ru-RU" dirty="0"/>
          </a:p>
          <a:p>
            <a:pPr marL="742950" indent="-742950" algn="l">
              <a:buAutoNum type="arabicPeriod"/>
            </a:pPr>
            <a:r>
              <a:rPr lang="ru-RU" dirty="0" smtClean="0"/>
              <a:t>Взаимодействие </a:t>
            </a:r>
            <a:r>
              <a:rPr lang="ru-RU" dirty="0" smtClean="0"/>
              <a:t>с международными организациями необходимо для успешного развития направления </a:t>
            </a:r>
            <a:r>
              <a:rPr lang="en-US" dirty="0" smtClean="0"/>
              <a:t>D&amp;D </a:t>
            </a:r>
            <a:r>
              <a:rPr lang="ru-RU" dirty="0" smtClean="0"/>
              <a:t>в </a:t>
            </a:r>
            <a:r>
              <a:rPr lang="ru-RU" dirty="0" smtClean="0"/>
              <a:t>Р</a:t>
            </a:r>
            <a:r>
              <a:rPr lang="ru-RU" dirty="0" smtClean="0"/>
              <a:t>оссийской Федерации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поддержания </a:t>
            </a:r>
            <a:r>
              <a:rPr lang="ru-RU" dirty="0" smtClean="0"/>
              <a:t>конкурентоспособности на мировом </a:t>
            </a:r>
            <a:r>
              <a:rPr lang="ru-RU" dirty="0" smtClean="0"/>
              <a:t>рынке.</a:t>
            </a:r>
          </a:p>
          <a:p>
            <a:pPr marL="742950" indent="-742950" algn="l">
              <a:buAutoNum type="arabicPeriod"/>
            </a:pPr>
            <a:r>
              <a:rPr lang="ru-RU" dirty="0" smtClean="0"/>
              <a:t>Российская Федерация обладает достаточным научно-техническим потенциалом для развития работ по ВЭ. </a:t>
            </a:r>
          </a:p>
          <a:p>
            <a:pPr marL="742950" indent="-742950" algn="l">
              <a:buAutoNum type="arabicPeriod"/>
            </a:pPr>
            <a:r>
              <a:rPr lang="ru-RU" dirty="0" smtClean="0"/>
              <a:t>Анализ материалов содержит полезную </a:t>
            </a:r>
            <a:r>
              <a:rPr lang="ru-RU" dirty="0"/>
              <a:t>информацию о выполненных проектах и использованных технологиях, </a:t>
            </a:r>
            <a:r>
              <a:rPr lang="ru-RU" dirty="0" smtClean="0"/>
              <a:t>которая в  </a:t>
            </a:r>
            <a:r>
              <a:rPr lang="ru-RU" dirty="0"/>
              <a:t>том числе </a:t>
            </a:r>
            <a:r>
              <a:rPr lang="ru-RU" dirty="0" smtClean="0"/>
              <a:t>может быть использована для выработки </a:t>
            </a:r>
            <a:r>
              <a:rPr lang="ru-RU" dirty="0"/>
              <a:t>рекомендаций при проведении </a:t>
            </a:r>
            <a:r>
              <a:rPr lang="ru-RU" dirty="0" smtClean="0"/>
              <a:t>работ в рамках ФЦП ЯРБ-2.</a:t>
            </a:r>
            <a:endParaRPr lang="ru-RU" dirty="0" smtClean="0"/>
          </a:p>
          <a:p>
            <a:pPr marL="742950" indent="-742950" algn="l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4253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742701" y="4293631"/>
            <a:ext cx="13168780" cy="10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76932"/>
              </p:ext>
            </p:extLst>
          </p:nvPr>
        </p:nvGraphicFramePr>
        <p:xfrm>
          <a:off x="10120943" y="4273161"/>
          <a:ext cx="9865096" cy="8252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7561">
                  <a:extLst>
                    <a:ext uri="{9D8B030D-6E8A-4147-A177-3AD203B41FA5}">
                      <a16:colId xmlns:a16="http://schemas.microsoft.com/office/drawing/2014/main" xmlns="" val="2911734791"/>
                    </a:ext>
                  </a:extLst>
                </a:gridCol>
                <a:gridCol w="233199">
                  <a:extLst>
                    <a:ext uri="{9D8B030D-6E8A-4147-A177-3AD203B41FA5}">
                      <a16:colId xmlns:a16="http://schemas.microsoft.com/office/drawing/2014/main" xmlns="" val="1141422484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3407081367"/>
                    </a:ext>
                  </a:extLst>
                </a:gridCol>
              </a:tblGrid>
              <a:tr h="896428">
                <a:tc>
                  <a:txBody>
                    <a:bodyPr/>
                    <a:lstStyle/>
                    <a:p>
                      <a:pPr marL="0" marR="0" lvl="0" indent="0" algn="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За 2008-2015 годы, факт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67667947"/>
                  </a:ext>
                </a:extLst>
              </a:tr>
              <a:tr h="474359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93463772"/>
                  </a:ext>
                </a:extLst>
              </a:tr>
              <a:tr h="1233335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Ввод в эксплуатацию</a:t>
                      </a:r>
                      <a:r>
                        <a:rPr lang="ru-RU" b="0" dirty="0" smtClean="0"/>
                        <a:t> объектов</a:t>
                      </a:r>
                      <a:r>
                        <a:rPr lang="ru-RU" b="0" baseline="0" dirty="0" smtClean="0"/>
                        <a:t> о</a:t>
                      </a:r>
                      <a:r>
                        <a:rPr lang="ru-RU" b="0" dirty="0" smtClean="0"/>
                        <a:t>кончательной изоляции РАО, </a:t>
                      </a:r>
                      <a:r>
                        <a:rPr lang="en-US" b="0" dirty="0" smtClean="0"/>
                        <a:t/>
                      </a:r>
                      <a:br>
                        <a:rPr lang="en-US" b="0" dirty="0" smtClean="0"/>
                      </a:br>
                      <a:r>
                        <a:rPr lang="ru-RU" b="0" dirty="0" smtClean="0"/>
                        <a:t>тыс.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ru-RU" b="0" dirty="0" smtClean="0"/>
                        <a:t>куб. 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Объекты не вводились</a:t>
                      </a:r>
                      <a:endParaRPr lang="ru-RU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8425287"/>
                  </a:ext>
                </a:extLst>
              </a:tr>
              <a:tr h="112961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Вывоз на централизованное </a:t>
                      </a:r>
                      <a:r>
                        <a:rPr lang="en-US" b="1" dirty="0" smtClean="0"/>
                        <a:t/>
                      </a:r>
                      <a:br>
                        <a:rPr lang="en-US" b="1" dirty="0" smtClean="0"/>
                      </a:br>
                      <a:r>
                        <a:rPr lang="ru-RU" b="1" dirty="0" smtClean="0"/>
                        <a:t>хранение </a:t>
                      </a:r>
                      <a:r>
                        <a:rPr lang="ru-RU" b="0" dirty="0" smtClean="0"/>
                        <a:t>ОТВС, штук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29 386</a:t>
                      </a:r>
                      <a:endParaRPr lang="ru-RU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02047328"/>
                  </a:ext>
                </a:extLst>
              </a:tr>
              <a:tr h="1129610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Переработка</a:t>
                      </a:r>
                      <a:r>
                        <a:rPr lang="ru-RU" b="0" dirty="0" smtClean="0"/>
                        <a:t> ОЯТ,</a:t>
                      </a:r>
                      <a:r>
                        <a:rPr lang="en-US" b="0" dirty="0" smtClean="0"/>
                        <a:t/>
                      </a:r>
                      <a:br>
                        <a:rPr lang="en-US" b="0" dirty="0" smtClean="0"/>
                      </a:br>
                      <a:r>
                        <a:rPr lang="ru-RU" b="0" dirty="0" smtClean="0"/>
                        <a:t>тонн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83,9</a:t>
                      </a:r>
                      <a:endParaRPr lang="ru-RU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4041080"/>
                  </a:ext>
                </a:extLst>
              </a:tr>
              <a:tr h="1129610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Вывод из эксплуатации </a:t>
                      </a:r>
                      <a:r>
                        <a:rPr lang="ru-RU" b="0" dirty="0" smtClean="0"/>
                        <a:t>ЯРОО, </a:t>
                      </a:r>
                      <a:r>
                        <a:rPr lang="en-US" b="0" dirty="0" smtClean="0"/>
                        <a:t/>
                      </a:r>
                      <a:br>
                        <a:rPr lang="en-US" b="0" dirty="0" smtClean="0"/>
                      </a:br>
                      <a:r>
                        <a:rPr lang="ru-RU" b="0" dirty="0" smtClean="0"/>
                        <a:t>штук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53</a:t>
                      </a:r>
                      <a:endParaRPr lang="ru-RU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4743577"/>
                  </a:ext>
                </a:extLst>
              </a:tr>
              <a:tr h="1129610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Реабилитация</a:t>
                      </a:r>
                      <a:r>
                        <a:rPr lang="ru-RU" b="0" dirty="0" smtClean="0"/>
                        <a:t> территорий, </a:t>
                      </a:r>
                      <a:r>
                        <a:rPr lang="en-US" b="0" dirty="0" smtClean="0"/>
                        <a:t/>
                      </a:r>
                      <a:br>
                        <a:rPr lang="en-US" b="0" dirty="0" smtClean="0"/>
                      </a:br>
                      <a:r>
                        <a:rPr lang="ru-RU" b="0" dirty="0" smtClean="0"/>
                        <a:t>тыс. кв. м.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2 699</a:t>
                      </a:r>
                      <a:endParaRPr lang="ru-RU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2917902"/>
                  </a:ext>
                </a:extLst>
              </a:tr>
              <a:tr h="1129610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Захоронение</a:t>
                      </a:r>
                      <a:r>
                        <a:rPr lang="ru-RU" b="0" dirty="0" smtClean="0"/>
                        <a:t> РАО, </a:t>
                      </a:r>
                      <a:r>
                        <a:rPr lang="en-US" b="0" dirty="0" smtClean="0"/>
                        <a:t/>
                      </a:r>
                      <a:br>
                        <a:rPr lang="en-US" b="0" dirty="0" smtClean="0"/>
                      </a:br>
                      <a:r>
                        <a:rPr lang="ru-RU" b="0" dirty="0" smtClean="0"/>
                        <a:t>тыс. куб.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м.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РАО не </a:t>
                      </a:r>
                      <a:r>
                        <a:rPr lang="ru-RU" sz="28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захоранивались</a:t>
                      </a:r>
                      <a:endParaRPr lang="ru-RU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154071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096529"/>
              </p:ext>
            </p:extLst>
          </p:nvPr>
        </p:nvGraphicFramePr>
        <p:xfrm>
          <a:off x="20197505" y="4408405"/>
          <a:ext cx="3240360" cy="7809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832242662"/>
                    </a:ext>
                  </a:extLst>
                </a:gridCol>
              </a:tblGrid>
              <a:tr h="847426">
                <a:tc>
                  <a:txBody>
                    <a:bodyPr/>
                    <a:lstStyle/>
                    <a:p>
                      <a:r>
                        <a:rPr lang="ru-RU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За 2016-2030 годы, план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67667947"/>
                  </a:ext>
                </a:extLst>
              </a:tr>
              <a:tr h="44843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93463772"/>
                  </a:ext>
                </a:extLst>
              </a:tr>
              <a:tr h="1165211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223,7</a:t>
                      </a:r>
                      <a:endParaRPr lang="ru-RU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8425287"/>
                  </a:ext>
                </a:extLst>
              </a:tr>
              <a:tr h="1067863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82 944</a:t>
                      </a:r>
                      <a:endParaRPr lang="ru-RU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02047328"/>
                  </a:ext>
                </a:extLst>
              </a:tr>
              <a:tr h="1067863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3 081,4</a:t>
                      </a:r>
                      <a:endParaRPr lang="ru-RU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4041080"/>
                  </a:ext>
                </a:extLst>
              </a:tr>
              <a:tr h="1067863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82</a:t>
                      </a:r>
                      <a:endParaRPr lang="ru-RU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4743577"/>
                  </a:ext>
                </a:extLst>
              </a:tr>
              <a:tr h="1067863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4 259</a:t>
                      </a:r>
                      <a:endParaRPr lang="ru-RU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2917902"/>
                  </a:ext>
                </a:extLst>
              </a:tr>
              <a:tr h="1067863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176,3</a:t>
                      </a:r>
                      <a:endParaRPr lang="ru-RU" sz="4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15407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6704" y="474546"/>
            <a:ext cx="203772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800" b="1" dirty="0">
                <a:solidFill>
                  <a:schemeClr val="tx1"/>
                </a:solidFill>
              </a:rPr>
              <a:t>Актуальность проблемы ВЭ</a:t>
            </a:r>
            <a:endParaRPr lang="ru-RU" sz="4800" b="1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741121" y="3029159"/>
            <a:ext cx="0" cy="9188399"/>
          </a:xfrm>
          <a:prstGeom prst="line">
            <a:avLst/>
          </a:prstGeom>
          <a:noFill/>
          <a:ln w="9525" cap="flat">
            <a:solidFill>
              <a:schemeClr val="bg1">
                <a:lumMod val="50000"/>
              </a:schemeClr>
            </a:solidFill>
            <a:prstDash val="lgDash"/>
            <a:miter lim="400000"/>
            <a:headEnd type="oval" w="med" len="med"/>
            <a:tail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125497" y="3028167"/>
            <a:ext cx="0" cy="9189391"/>
          </a:xfrm>
          <a:prstGeom prst="line">
            <a:avLst/>
          </a:prstGeom>
          <a:noFill/>
          <a:ln w="9525" cap="flat">
            <a:solidFill>
              <a:schemeClr val="bg1">
                <a:lumMod val="50000"/>
              </a:schemeClr>
            </a:solidFill>
            <a:prstDash val="lgDash"/>
            <a:miter lim="400000"/>
            <a:headEnd type="oval" w="med" len="med"/>
            <a:tail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Прямоугольник 14"/>
          <p:cNvSpPr/>
          <p:nvPr/>
        </p:nvSpPr>
        <p:spPr>
          <a:xfrm>
            <a:off x="10742701" y="4617437"/>
            <a:ext cx="599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Наименование показателя</a:t>
            </a:r>
            <a:endParaRPr lang="ru-RU" sz="2400" i="1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2506319" y="4608000"/>
            <a:ext cx="207631" cy="207631"/>
          </a:xfrm>
          <a:prstGeom prst="triangl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2650335" y="5724124"/>
            <a:ext cx="207631" cy="207631"/>
          </a:xfrm>
          <a:prstGeom prst="triangl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2802744" y="6840248"/>
            <a:ext cx="207631" cy="207631"/>
          </a:xfrm>
          <a:prstGeom prst="triangl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2146279" y="7956372"/>
            <a:ext cx="207631" cy="207631"/>
          </a:xfrm>
          <a:prstGeom prst="triangl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22506319" y="9072496"/>
            <a:ext cx="207631" cy="207631"/>
          </a:xfrm>
          <a:prstGeom prst="triangl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22506319" y="10188620"/>
            <a:ext cx="207631" cy="207631"/>
          </a:xfrm>
          <a:prstGeom prst="triangl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766475" y="3337055"/>
            <a:ext cx="3187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ФЦП </a:t>
            </a:r>
            <a:r>
              <a:rPr lang="ru-RU" sz="4000" b="1" dirty="0" smtClean="0">
                <a:solidFill>
                  <a:schemeClr val="tx2"/>
                </a:solidFill>
              </a:rPr>
              <a:t>ЯРБ-1 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147230" y="3335205"/>
            <a:ext cx="3187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ФЦП </a:t>
            </a:r>
            <a:r>
              <a:rPr lang="ru-RU" sz="4000" b="1" dirty="0" smtClean="0">
                <a:solidFill>
                  <a:schemeClr val="tx2"/>
                </a:solidFill>
              </a:rPr>
              <a:t>ЯРБ-2 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42728" y="3384608"/>
            <a:ext cx="9592735" cy="867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0440" rIns="0" bIns="2031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ФЦП</a:t>
            </a:r>
            <a:r>
              <a:rPr kumimoji="0" lang="ru-RU" altLang="ru-RU" sz="40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ЯРБ-2: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создания объектов инфраструктуры по обращению с ОЯТ и РАО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объектов ядерного наследия в </a:t>
            </a: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ядерно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безопасное состояние;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снижение и завершение исполнения государственных обязательств, связанных с последствиями прошлой деятельности предприятий атомной отрасли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81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Опыт ВЭ в РФ и в мире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7953835"/>
              </p:ext>
            </p:extLst>
          </p:nvPr>
        </p:nvGraphicFramePr>
        <p:xfrm>
          <a:off x="382688" y="5705872"/>
          <a:ext cx="23595976" cy="72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1280" y="9450288"/>
            <a:ext cx="11346704" cy="3744416"/>
          </a:xfrm>
          <a:prstGeom prst="rect">
            <a:avLst/>
          </a:prstGeom>
          <a:noFill/>
          <a:ln w="57150" cap="flat">
            <a:solidFill>
              <a:schemeClr val="bg2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3568" y="8214269"/>
            <a:ext cx="7058021" cy="759822"/>
          </a:xfrm>
          <a:prstGeom prst="rect">
            <a:avLst/>
          </a:prstGeom>
          <a:noFill/>
          <a:ln w="5715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Участвуют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в проектах по ВЭ 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11316005" y="8974091"/>
            <a:ext cx="516574" cy="258743"/>
          </a:xfrm>
          <a:prstGeom prst="straightConnector1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11623116"/>
              </p:ext>
            </p:extLst>
          </p:nvPr>
        </p:nvGraphicFramePr>
        <p:xfrm>
          <a:off x="6575376" y="2033464"/>
          <a:ext cx="1780139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3" y="1889448"/>
            <a:ext cx="2932584" cy="29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90" y="2753544"/>
            <a:ext cx="1896852" cy="177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057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.sanity.io/images/1tryjj0l/production/9ce438b52a10fe05aaf361416d8fb344f478f180-3840x3840.jpg?rect=0,960,3840,1920&amp;amp;w=1024&amp;amp;h=512&amp;amp;auto=for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76" y="0"/>
            <a:ext cx="3331471" cy="16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МАГАТЭ (</a:t>
            </a:r>
            <a:r>
              <a:rPr lang="en-US" dirty="0" smtClean="0">
                <a:solidFill>
                  <a:schemeClr val="tx1"/>
                </a:solidFill>
              </a:rPr>
              <a:t>IAEA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98712" y="1745432"/>
            <a:ext cx="16129792" cy="1072919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Международное агентство по атомной энергии (</a:t>
            </a:r>
            <a:r>
              <a:rPr lang="ru-RU" b="1" dirty="0"/>
              <a:t>МАГАТЭ</a:t>
            </a:r>
            <a:r>
              <a:rPr lang="ru-RU" dirty="0" smtClean="0"/>
              <a:t>):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dirty="0" smtClean="0"/>
              <a:t>Основано в </a:t>
            </a:r>
            <a:r>
              <a:rPr lang="ru-RU" b="1" dirty="0" smtClean="0"/>
              <a:t>1957</a:t>
            </a:r>
            <a:r>
              <a:rPr lang="ru-RU" dirty="0" smtClean="0"/>
              <a:t> г.</a:t>
            </a:r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dirty="0"/>
              <a:t>Общее число </a:t>
            </a:r>
            <a:r>
              <a:rPr lang="ru-RU" dirty="0" smtClean="0"/>
              <a:t>членов</a:t>
            </a:r>
            <a:r>
              <a:rPr lang="en-US" dirty="0"/>
              <a:t> </a:t>
            </a:r>
            <a:r>
              <a:rPr lang="ru-RU" dirty="0" smtClean="0"/>
              <a:t>в 2021: </a:t>
            </a:r>
            <a:r>
              <a:rPr lang="ru-RU" b="1" dirty="0"/>
              <a:t>173</a:t>
            </a:r>
            <a:endParaRPr lang="en-US" b="1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dirty="0" smtClean="0"/>
              <a:t>РФ </a:t>
            </a:r>
            <a:r>
              <a:rPr lang="ru-RU" dirty="0"/>
              <a:t>является членом МАГАТЭ </a:t>
            </a:r>
            <a:r>
              <a:rPr lang="ru-RU" dirty="0" smtClean="0"/>
              <a:t>с </a:t>
            </a:r>
            <a:r>
              <a:rPr lang="ru-RU" dirty="0"/>
              <a:t>1957 </a:t>
            </a:r>
            <a:r>
              <a:rPr lang="ru-RU" dirty="0" smtClean="0"/>
              <a:t>г. (как </a:t>
            </a:r>
            <a:r>
              <a:rPr lang="ru-RU" dirty="0"/>
              <a:t>правопреемник </a:t>
            </a:r>
            <a:r>
              <a:rPr lang="ru-RU" dirty="0" smtClean="0"/>
              <a:t>СССР)</a:t>
            </a:r>
          </a:p>
          <a:p>
            <a:pPr>
              <a:lnSpc>
                <a:spcPct val="200000"/>
              </a:lnSpc>
            </a:pPr>
            <a:r>
              <a:rPr lang="ru-RU" i="1" dirty="0" smtClean="0"/>
              <a:t>Основные проекты МАГАТЭ в области ВЭ</a:t>
            </a: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49514691"/>
              </p:ext>
            </p:extLst>
          </p:nvPr>
        </p:nvGraphicFramePr>
        <p:xfrm>
          <a:off x="15144328" y="1817440"/>
          <a:ext cx="8767168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42758849"/>
              </p:ext>
            </p:extLst>
          </p:nvPr>
        </p:nvGraphicFramePr>
        <p:xfrm>
          <a:off x="0" y="6641976"/>
          <a:ext cx="14856296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574368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4202" y="83335"/>
            <a:ext cx="19733117" cy="194626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Публикации МАГАТЭ в области ВЭ за последние 6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41764406"/>
              </p:ext>
            </p:extLst>
          </p:nvPr>
        </p:nvGraphicFramePr>
        <p:xfrm>
          <a:off x="238672" y="1457400"/>
          <a:ext cx="23989701" cy="1202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8473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2686944" y="1961456"/>
            <a:ext cx="15625736" cy="244827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Год основания: 2007              Статус</a:t>
            </a:r>
            <a:r>
              <a:rPr lang="ru-RU" sz="4000" dirty="0"/>
              <a:t>: Действует  </a:t>
            </a:r>
          </a:p>
          <a:p>
            <a:pPr algn="l"/>
            <a:endParaRPr lang="ru-RU" sz="4000" dirty="0" smtClean="0"/>
          </a:p>
          <a:p>
            <a:pPr algn="l"/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6539" y="-55794"/>
            <a:ext cx="19229061" cy="1946267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Международная </a:t>
            </a:r>
            <a:r>
              <a:rPr lang="ru-RU" dirty="0">
                <a:solidFill>
                  <a:schemeClr val="tx1"/>
                </a:solidFill>
              </a:rPr>
              <a:t>сеть по выводу из эксплуатации (</a:t>
            </a:r>
            <a:r>
              <a:rPr lang="en-US" dirty="0">
                <a:solidFill>
                  <a:schemeClr val="tx1"/>
                </a:solidFill>
              </a:rPr>
              <a:t>IDN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823" y="161256"/>
            <a:ext cx="14516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cdn.onlinewebfonts.com/svg/download_2882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8" y="1673424"/>
            <a:ext cx="1152128" cy="11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5130569"/>
              </p:ext>
            </p:extLst>
          </p:nvPr>
        </p:nvGraphicFramePr>
        <p:xfrm>
          <a:off x="670720" y="3329608"/>
          <a:ext cx="11449272" cy="97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64" name="Picture 16" descr="https://img2.freepng.ru/20180422/coq/kisspng-computer-icons-symbol-encapsulated-postscript-5adcc144046272.4642136015244168360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256" y="1724807"/>
            <a:ext cx="1210976" cy="11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60521" y="1724807"/>
            <a:ext cx="8254081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Является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самым крупным проектом МАГАТЭ в обл. ВЭ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36691721"/>
              </p:ext>
            </p:extLst>
          </p:nvPr>
        </p:nvGraphicFramePr>
        <p:xfrm>
          <a:off x="12336016" y="3100182"/>
          <a:ext cx="12241360" cy="9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808855" y="7146032"/>
            <a:ext cx="5214567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Способы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взаимодействия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 </a:t>
            </a:r>
            <a:r>
              <a:rPr lang="en-US" dirty="0" smtClean="0"/>
              <a:t>IDN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66" name="Picture 18" descr="https://e7.pngegg.com/pngimages/240/803/png-clipart-computer-icons-encapsulated-postscript-decoration-is-in-progress-angle-tex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560" y="1724807"/>
            <a:ext cx="1235448" cy="12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097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5281" y="83335"/>
            <a:ext cx="20251735" cy="1946267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Международная </a:t>
            </a:r>
            <a:r>
              <a:rPr lang="ru-RU" dirty="0">
                <a:solidFill>
                  <a:schemeClr val="tx1"/>
                </a:solidFill>
              </a:rPr>
              <a:t>сеть по выводу из эксплуатации (</a:t>
            </a:r>
            <a:r>
              <a:rPr lang="en-US" dirty="0">
                <a:solidFill>
                  <a:schemeClr val="tx1"/>
                </a:solidFill>
              </a:rPr>
              <a:t>IDN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12908136" y="1938399"/>
            <a:ext cx="11551815" cy="2039551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Особенности материалов </a:t>
            </a:r>
            <a:r>
              <a:rPr lang="en-US" sz="4000" b="1" dirty="0" smtClean="0"/>
              <a:t>IDN</a:t>
            </a:r>
            <a:r>
              <a:rPr lang="ru-RU" sz="4000" b="1" dirty="0" smtClean="0"/>
              <a:t>:</a:t>
            </a:r>
          </a:p>
          <a:p>
            <a:pPr marL="742950" indent="-742950" algn="l">
              <a:buAutoNum type="arabicParenR"/>
            </a:pPr>
            <a:r>
              <a:rPr lang="ru-RU" sz="4000" dirty="0" smtClean="0"/>
              <a:t>Отсутствие публикаций с привязкой к </a:t>
            </a:r>
            <a:r>
              <a:rPr lang="en-US" sz="4000" dirty="0" smtClean="0"/>
              <a:t>IDN</a:t>
            </a:r>
            <a:r>
              <a:rPr lang="ru-RU" sz="4000" dirty="0" smtClean="0"/>
              <a:t>, только под именем МАГАТЭ</a:t>
            </a:r>
          </a:p>
          <a:p>
            <a:pPr marL="742950" indent="-742950" algn="l">
              <a:buAutoNum type="arabicParenR"/>
            </a:pPr>
            <a:r>
              <a:rPr lang="ru-RU" sz="4000" dirty="0" smtClean="0"/>
              <a:t>Малая информативность </a:t>
            </a:r>
            <a:r>
              <a:rPr lang="ru-RU" sz="4000" dirty="0"/>
              <a:t>материалов </a:t>
            </a:r>
            <a:r>
              <a:rPr lang="ru-RU" sz="4000" dirty="0" smtClean="0"/>
              <a:t>рабочих групп, находящихся в открытом доступе:</a:t>
            </a:r>
          </a:p>
          <a:p>
            <a:pPr marL="742950" indent="-742950" algn="l">
              <a:buAutoNum type="arabicParenR"/>
            </a:pPr>
            <a:endParaRPr lang="ru-RU" sz="4000" dirty="0"/>
          </a:p>
          <a:p>
            <a:pPr marL="742950" indent="-742950" algn="l">
              <a:buAutoNum type="arabicParenR"/>
            </a:pPr>
            <a:endParaRPr lang="ru-RU" sz="4000" dirty="0" smtClean="0"/>
          </a:p>
          <a:p>
            <a:pPr marL="742950" indent="-742950" algn="l">
              <a:buAutoNum type="arabicParenR"/>
            </a:pPr>
            <a:endParaRPr lang="ru-RU" sz="4000" dirty="0"/>
          </a:p>
          <a:p>
            <a:pPr marL="742950" indent="-742950" algn="l">
              <a:buAutoNum type="arabicParenR"/>
            </a:pPr>
            <a:endParaRPr lang="ru-RU" sz="4000" dirty="0" smtClean="0"/>
          </a:p>
          <a:p>
            <a:pPr marL="742950" indent="-742950" algn="l">
              <a:buAutoNum type="arabicParenR"/>
            </a:pPr>
            <a:endParaRPr lang="ru-RU" sz="4000" dirty="0"/>
          </a:p>
          <a:p>
            <a:pPr marL="742950" indent="-742950" algn="l">
              <a:buAutoNum type="arabicParenR"/>
            </a:pPr>
            <a:endParaRPr lang="ru-RU" sz="4000" dirty="0" smtClean="0"/>
          </a:p>
          <a:p>
            <a:pPr marL="742950" indent="-742950" algn="l">
              <a:buAutoNum type="arabicParenR"/>
            </a:pPr>
            <a:endParaRPr lang="ru-RU" sz="4000" dirty="0"/>
          </a:p>
          <a:p>
            <a:pPr marL="742950" indent="-742950" algn="l">
              <a:buAutoNum type="arabicParenR"/>
            </a:pPr>
            <a:endParaRPr lang="ru-RU" sz="4000" dirty="0" smtClean="0"/>
          </a:p>
          <a:p>
            <a:pPr algn="l"/>
            <a:r>
              <a:rPr lang="ru-RU" sz="4000" dirty="0" smtClean="0"/>
              <a:t> </a:t>
            </a:r>
          </a:p>
          <a:p>
            <a:pPr algn="l"/>
            <a:endParaRPr lang="ru-RU" sz="4000" dirty="0" smtClean="0"/>
          </a:p>
        </p:txBody>
      </p:sp>
      <p:pic>
        <p:nvPicPr>
          <p:cNvPr id="3074" name="Picture 2" descr="https://img2.freepng.ru/20181118/yil/kisspng-computer-icons-scalable-vector-graphics-encapsulat-seo-tips-interface-symbol-svg-png-icon-free-downlo-5bf1679eb5ad89.3212518215425473587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330" y="2072577"/>
            <a:ext cx="13788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5ae4bed79b491a0409af8daba0692575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4079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8"/>
          <p:cNvSpPr txBox="1">
            <a:spLocks/>
          </p:cNvSpPr>
          <p:nvPr/>
        </p:nvSpPr>
        <p:spPr>
          <a:xfrm>
            <a:off x="1794584" y="1691744"/>
            <a:ext cx="9624739" cy="4199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t">
            <a:normAutofit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9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ru-RU" sz="4000" b="1" dirty="0" smtClean="0"/>
              <a:t>Полезные проекты:</a:t>
            </a:r>
            <a:endParaRPr lang="ru-RU" sz="3600" dirty="0" smtClean="0"/>
          </a:p>
          <a:p>
            <a:pPr marL="742950" indent="-742950" algn="l" hangingPunct="1">
              <a:buFontTx/>
              <a:buAutoNum type="arabicParenR"/>
            </a:pPr>
            <a:r>
              <a:rPr lang="ru-RU" sz="4000" dirty="0" smtClean="0"/>
              <a:t>Групповые и индивидуальные рабочие чаты участников</a:t>
            </a:r>
          </a:p>
          <a:p>
            <a:pPr marL="742950" indent="-742950" algn="l" hangingPunct="1">
              <a:buFontTx/>
              <a:buAutoNum type="arabicParenR"/>
            </a:pPr>
            <a:r>
              <a:rPr lang="ru-RU" sz="4000" dirty="0" smtClean="0"/>
              <a:t>Большая база бесплатных курсов, в </a:t>
            </a:r>
            <a:r>
              <a:rPr lang="ru-RU" sz="4000" dirty="0" err="1" smtClean="0"/>
              <a:t>т.ч</a:t>
            </a:r>
            <a:r>
              <a:rPr lang="ru-RU" sz="4000" dirty="0" smtClean="0"/>
              <a:t>. на русском языке </a:t>
            </a:r>
          </a:p>
          <a:p>
            <a:pPr marL="742950" indent="-742950" algn="l" hangingPunct="1">
              <a:buFontTx/>
              <a:buAutoNum type="arabicParenR"/>
            </a:pPr>
            <a:r>
              <a:rPr lang="ru-RU" sz="4000" dirty="0" smtClean="0"/>
              <a:t>Онлайн-энциклопедия </a:t>
            </a:r>
            <a:r>
              <a:rPr lang="ru-RU" sz="4000" dirty="0" err="1"/>
              <a:t>Nuclear</a:t>
            </a:r>
            <a:r>
              <a:rPr lang="ru-RU" sz="4000" dirty="0"/>
              <a:t> </a:t>
            </a:r>
            <a:r>
              <a:rPr lang="ru-RU" sz="4000" dirty="0" err="1"/>
              <a:t>Wiki</a:t>
            </a:r>
            <a:r>
              <a:rPr lang="ru-RU" sz="4000" dirty="0"/>
              <a:t> МАГАТЭ </a:t>
            </a:r>
            <a:r>
              <a:rPr lang="ru-RU" sz="4000" dirty="0" smtClean="0"/>
              <a:t>(аналог </a:t>
            </a:r>
            <a:r>
              <a:rPr lang="en-US" sz="4000" dirty="0" smtClean="0"/>
              <a:t>Wikipedia)</a:t>
            </a:r>
            <a:endParaRPr lang="ru-RU" sz="40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12" y="5891535"/>
            <a:ext cx="9997882" cy="678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704168" y="5633864"/>
            <a:ext cx="10679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/>
              <a:t>фотографии </a:t>
            </a:r>
            <a:r>
              <a:rPr lang="ru-RU" sz="4000" dirty="0"/>
              <a:t>объектов, загрязненных материалов, </a:t>
            </a:r>
            <a:r>
              <a:rPr lang="ru-RU" sz="4000" dirty="0" smtClean="0"/>
              <a:t>типичных </a:t>
            </a:r>
            <a:r>
              <a:rPr lang="ru-RU" sz="4000" dirty="0"/>
              <a:t>процессов демонтажа и обращения с РАО и т.п</a:t>
            </a:r>
            <a:r>
              <a:rPr lang="ru-RU" sz="4000" dirty="0" smtClean="0"/>
              <a:t>.;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/>
              <a:t>информация </a:t>
            </a:r>
            <a:r>
              <a:rPr lang="ru-RU" sz="4000" dirty="0"/>
              <a:t>о введении новых нормативно-правовых актов, отчетов регулирующих </a:t>
            </a:r>
            <a:r>
              <a:rPr lang="ru-RU" sz="4000" dirty="0" smtClean="0"/>
              <a:t>органов;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/>
              <a:t>сообщения </a:t>
            </a:r>
            <a:r>
              <a:rPr lang="ru-RU" sz="4000" dirty="0" smtClean="0"/>
              <a:t>о </a:t>
            </a:r>
            <a:r>
              <a:rPr lang="ru-RU" sz="4000" dirty="0"/>
              <a:t>текущих проблемах и планах их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1292399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2686944" y="1961456"/>
            <a:ext cx="15625736" cy="244827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Год основания: 2013              Статус</a:t>
            </a:r>
            <a:r>
              <a:rPr lang="ru-RU" sz="4000" dirty="0"/>
              <a:t>: Действует  </a:t>
            </a:r>
          </a:p>
          <a:p>
            <a:pPr algn="l"/>
            <a:endParaRPr lang="ru-RU" sz="4000" dirty="0" smtClean="0"/>
          </a:p>
          <a:p>
            <a:pPr algn="l"/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6665" y="-55794"/>
            <a:ext cx="20148936" cy="1946267"/>
          </a:xfrm>
        </p:spPr>
        <p:txBody>
          <a:bodyPr>
            <a:noAutofit/>
          </a:bodyPr>
          <a:lstStyle/>
          <a:p>
            <a:pPr lvl="0"/>
            <a:r>
              <a:rPr lang="ru-RU" sz="4400" dirty="0">
                <a:solidFill>
                  <a:schemeClr val="tx1"/>
                </a:solidFill>
              </a:rPr>
              <a:t>Проект «Ограничения для реализации программ вывода из эксплуатации и восстановления окружающей среды» (</a:t>
            </a:r>
            <a:r>
              <a:rPr lang="en-US" sz="4400" dirty="0">
                <a:solidFill>
                  <a:schemeClr val="tx1"/>
                </a:solidFill>
              </a:rPr>
              <a:t>CIDER project</a:t>
            </a:r>
            <a:r>
              <a:rPr lang="ru-RU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 dirty="0"/>
          </a:p>
        </p:txBody>
      </p:sp>
      <p:pic>
        <p:nvPicPr>
          <p:cNvPr id="2052" name="Picture 4" descr="http://cdn.onlinewebfonts.com/svg/download_2882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8" y="1673424"/>
            <a:ext cx="1152128" cy="11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94753214"/>
              </p:ext>
            </p:extLst>
          </p:nvPr>
        </p:nvGraphicFramePr>
        <p:xfrm>
          <a:off x="670720" y="3329608"/>
          <a:ext cx="11449272" cy="97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64" name="Picture 16" descr="https://img2.freepng.ru/20180422/coq/kisspng-computer-icons-symbol-encapsulated-postscript-5adcc144046272.4642136015244168360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256" y="1724807"/>
            <a:ext cx="1210976" cy="11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60521" y="2032584"/>
            <a:ext cx="8254081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Является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проектом 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IDN</a:t>
            </a:r>
            <a:endParaRPr kumimoji="0" lang="ru-RU" sz="40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Текст 8"/>
          <p:cNvSpPr txBox="1">
            <a:spLocks/>
          </p:cNvSpPr>
          <p:nvPr/>
        </p:nvSpPr>
        <p:spPr>
          <a:xfrm>
            <a:off x="13560152" y="3329608"/>
            <a:ext cx="10081120" cy="9577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t">
            <a:normAutofit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9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ru-RU" b="1" dirty="0" smtClean="0"/>
              <a:t>Промежуточные результаты</a:t>
            </a:r>
            <a:r>
              <a:rPr lang="ru-RU" sz="4000" b="1" dirty="0" smtClean="0"/>
              <a:t>:</a:t>
            </a:r>
            <a:endParaRPr lang="ru-RU" sz="3600" dirty="0" smtClean="0"/>
          </a:p>
          <a:p>
            <a:pPr marL="742950" indent="-742950" algn="l" hangingPunct="1">
              <a:buFontTx/>
              <a:buAutoNum type="arabicParenR"/>
            </a:pPr>
            <a:r>
              <a:rPr lang="ru-RU" sz="4000" dirty="0" smtClean="0"/>
              <a:t>Разработка отчета </a:t>
            </a:r>
            <a:r>
              <a:rPr lang="ru-RU" sz="4000" dirty="0"/>
              <a:t>«Содействие осуществлению программ вывода из эксплуатации и реабилитации</a:t>
            </a:r>
            <a:r>
              <a:rPr lang="ru-RU" sz="4000" dirty="0" smtClean="0"/>
              <a:t>».</a:t>
            </a:r>
          </a:p>
          <a:p>
            <a:pPr marL="742950" indent="-742950" algn="l" hangingPunct="1">
              <a:buFontTx/>
              <a:buAutoNum type="arabicParenR"/>
            </a:pPr>
            <a:r>
              <a:rPr lang="ru-RU" sz="4000" dirty="0" smtClean="0"/>
              <a:t>Развита и внедрена идея «Концептуальной модели площадки» (на базе </a:t>
            </a:r>
            <a:r>
              <a:rPr lang="ru-RU" sz="4000" dirty="0" err="1" smtClean="0"/>
              <a:t>бывш</a:t>
            </a:r>
            <a:r>
              <a:rPr lang="ru-RU" sz="4000" dirty="0" smtClean="0"/>
              <a:t>. АО «ВНИИХТ»)</a:t>
            </a:r>
          </a:p>
          <a:p>
            <a:pPr marL="742950" indent="-742950" algn="l" hangingPunct="1">
              <a:buFontTx/>
              <a:buAutoNum type="arabicParenR"/>
            </a:pPr>
            <a:r>
              <a:rPr lang="ru-RU" sz="4000" dirty="0" smtClean="0"/>
              <a:t>Реализованы несколько проектов:</a:t>
            </a:r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r>
              <a:rPr lang="ru-RU" sz="4000" dirty="0" smtClean="0"/>
              <a:t>по </a:t>
            </a:r>
            <a:r>
              <a:rPr lang="ru-RU" sz="4000" dirty="0"/>
              <a:t>определению конечного состояния при реабилитации </a:t>
            </a:r>
            <a:r>
              <a:rPr lang="ru-RU" sz="4000" dirty="0" smtClean="0"/>
              <a:t>(</a:t>
            </a:r>
            <a:r>
              <a:rPr lang="en-US" sz="4000" dirty="0"/>
              <a:t>DERES</a:t>
            </a:r>
            <a:r>
              <a:rPr lang="ru-RU" sz="4000" dirty="0" smtClean="0"/>
              <a:t>); </a:t>
            </a:r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r>
              <a:rPr lang="ru-RU" sz="4000" dirty="0" smtClean="0"/>
              <a:t>по </a:t>
            </a:r>
            <a:r>
              <a:rPr lang="ru-RU" sz="4000" dirty="0"/>
              <a:t>системам управленческой поддержки проектов </a:t>
            </a:r>
            <a:r>
              <a:rPr lang="ru-RU" sz="4000" dirty="0" smtClean="0"/>
              <a:t>реабилитации (MAESTRI)</a:t>
            </a:r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r>
              <a:rPr lang="ru-RU" sz="4000" dirty="0" smtClean="0"/>
              <a:t>по </a:t>
            </a:r>
            <a:r>
              <a:rPr lang="ru-RU" sz="4000" dirty="0"/>
              <a:t>обращению с историческими захоронениями РАО в </a:t>
            </a:r>
            <a:r>
              <a:rPr lang="ru-RU" sz="4000" dirty="0" smtClean="0"/>
              <a:t>траншеях (</a:t>
            </a:r>
            <a:r>
              <a:rPr lang="ru-RU" sz="4000" dirty="0" err="1" smtClean="0"/>
              <a:t>LeTrench</a:t>
            </a:r>
            <a:r>
              <a:rPr lang="ru-RU" sz="4000" dirty="0" smtClean="0"/>
              <a:t>) – </a:t>
            </a:r>
            <a:r>
              <a:rPr lang="ru-RU" sz="4000" b="1" dirty="0" smtClean="0"/>
              <a:t>представляет интерес в рамках ФЦП ЯРБ-2</a:t>
            </a:r>
          </a:p>
        </p:txBody>
      </p:sp>
      <p:pic>
        <p:nvPicPr>
          <p:cNvPr id="16" name="Picture 18" descr="https://e7.pngegg.com/pngimages/240/803/png-clipart-computer-icons-encapsulated-postscript-decoration-is-in-progress-angle-tex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560" y="1828329"/>
            <a:ext cx="1235448" cy="12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375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2686944" y="1961456"/>
            <a:ext cx="15625736" cy="244827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Год основания: 2011              Статус</a:t>
            </a:r>
            <a:r>
              <a:rPr lang="ru-RU" sz="4000" dirty="0"/>
              <a:t>: </a:t>
            </a:r>
            <a:r>
              <a:rPr lang="ru-RU" sz="4000" dirty="0" smtClean="0"/>
              <a:t>Окончен в 2019 г.  </a:t>
            </a:r>
            <a:endParaRPr lang="ru-RU" sz="4000" dirty="0"/>
          </a:p>
          <a:p>
            <a:pPr algn="l"/>
            <a:endParaRPr lang="ru-RU" sz="4000" dirty="0" smtClean="0"/>
          </a:p>
          <a:p>
            <a:pPr algn="l"/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6665" y="-55794"/>
            <a:ext cx="20148936" cy="1946267"/>
          </a:xfrm>
        </p:spPr>
        <p:txBody>
          <a:bodyPr>
            <a:noAutofit/>
          </a:bodyPr>
          <a:lstStyle/>
          <a:p>
            <a:pPr lvl="0"/>
            <a:r>
              <a:rPr lang="ru-RU" sz="4400" dirty="0" smtClean="0">
                <a:solidFill>
                  <a:schemeClr val="tx1"/>
                </a:solidFill>
              </a:rPr>
              <a:t>Международный </a:t>
            </a:r>
            <a:r>
              <a:rPr lang="ru-RU" sz="4400" dirty="0">
                <a:solidFill>
                  <a:schemeClr val="tx1"/>
                </a:solidFill>
              </a:rPr>
              <a:t>проект по снятию с эксплуатации и реабилитации аварийных ядерных объектов(</a:t>
            </a:r>
            <a:r>
              <a:rPr lang="en-US" sz="4400" dirty="0">
                <a:solidFill>
                  <a:schemeClr val="tx1"/>
                </a:solidFill>
              </a:rPr>
              <a:t>DAROD </a:t>
            </a:r>
            <a:r>
              <a:rPr lang="en-US" sz="4400" dirty="0" smtClean="0">
                <a:solidFill>
                  <a:schemeClr val="tx1"/>
                </a:solidFill>
              </a:rPr>
              <a:t>project</a:t>
            </a:r>
            <a:r>
              <a:rPr lang="ru-RU" sz="4400" dirty="0" smtClean="0">
                <a:solidFill>
                  <a:schemeClr val="tx1"/>
                </a:solidFill>
              </a:rPr>
              <a:t>)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 dirty="0"/>
          </a:p>
        </p:txBody>
      </p:sp>
      <p:pic>
        <p:nvPicPr>
          <p:cNvPr id="2052" name="Picture 4" descr="http://cdn.onlinewebfonts.com/svg/download_2882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8" y="1673424"/>
            <a:ext cx="1152128" cy="11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7978813"/>
              </p:ext>
            </p:extLst>
          </p:nvPr>
        </p:nvGraphicFramePr>
        <p:xfrm>
          <a:off x="670720" y="3329608"/>
          <a:ext cx="11449272" cy="97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Текст 8"/>
          <p:cNvSpPr txBox="1">
            <a:spLocks/>
          </p:cNvSpPr>
          <p:nvPr/>
        </p:nvSpPr>
        <p:spPr>
          <a:xfrm>
            <a:off x="13560152" y="3329608"/>
            <a:ext cx="10081120" cy="9577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9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ru-RU" b="1" dirty="0" smtClean="0"/>
              <a:t>О проекте</a:t>
            </a:r>
            <a:r>
              <a:rPr lang="ru-RU" sz="4000" b="1" dirty="0" smtClean="0"/>
              <a:t>:</a:t>
            </a:r>
            <a:endParaRPr lang="ru-RU" sz="3600" dirty="0" smtClean="0"/>
          </a:p>
          <a:p>
            <a:pPr marL="742950" indent="-742950" algn="l" hangingPunct="1">
              <a:buFontTx/>
              <a:buAutoNum type="arabicParenR"/>
            </a:pPr>
            <a:r>
              <a:rPr lang="ru-RU" sz="4000" dirty="0" smtClean="0"/>
              <a:t>Проект представляет </a:t>
            </a:r>
            <a:r>
              <a:rPr lang="ru-RU" sz="4000" dirty="0" smtClean="0"/>
              <a:t>интерес </a:t>
            </a:r>
            <a:r>
              <a:rPr lang="ru-RU" sz="4000" dirty="0"/>
              <a:t>не только с </a:t>
            </a:r>
            <a:r>
              <a:rPr lang="ru-RU" sz="4000" dirty="0"/>
              <a:t>точки зрения </a:t>
            </a:r>
            <a:r>
              <a:rPr lang="ru-RU" sz="4000" dirty="0" smtClean="0"/>
              <a:t>ВЭ поврежденных ЯУ, но и обращения с РАО, технологий дезактивации и </a:t>
            </a:r>
            <a:r>
              <a:rPr lang="ru-RU" sz="4000" dirty="0" smtClean="0"/>
              <a:t>демонтажа.</a:t>
            </a:r>
            <a:endParaRPr lang="ru-RU" sz="4000" dirty="0" smtClean="0"/>
          </a:p>
          <a:p>
            <a:pPr marL="742950" indent="-742950" algn="l" hangingPunct="1">
              <a:buFontTx/>
              <a:buAutoNum type="arabicParenR"/>
            </a:pPr>
            <a:r>
              <a:rPr lang="ru-RU" sz="4000" dirty="0" smtClean="0"/>
              <a:t>Отсутствует итоговый отчет о результатах проекта. </a:t>
            </a:r>
            <a:endParaRPr lang="ru-RU" sz="4000" b="1" dirty="0" smtClean="0"/>
          </a:p>
        </p:txBody>
      </p:sp>
      <p:pic>
        <p:nvPicPr>
          <p:cNvPr id="4098" name="Picture 2" descr="https://w7.pngwing.com/pngs/911/321/png-transparent-check-mark-computer-icons-circle-font-angle-text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76" y="1836251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2249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ИБРАЭ 1">
      <a:dk1>
        <a:sysClr val="windowText" lastClr="000000"/>
      </a:dk1>
      <a:lt1>
        <a:sysClr val="window" lastClr="FFFFFF"/>
      </a:lt1>
      <a:dk2>
        <a:srgbClr val="1F3864"/>
      </a:dk2>
      <a:lt2>
        <a:srgbClr val="F2555C"/>
      </a:lt2>
      <a:accent1>
        <a:srgbClr val="418EC6"/>
      </a:accent1>
      <a:accent2>
        <a:srgbClr val="42BD89"/>
      </a:accent2>
      <a:accent3>
        <a:srgbClr val="FFC000"/>
      </a:accent3>
      <a:accent4>
        <a:srgbClr val="C4E97C"/>
      </a:accent4>
      <a:accent5>
        <a:srgbClr val="42B9D7"/>
      </a:accent5>
      <a:accent6>
        <a:srgbClr val="CD8DE7"/>
      </a:accent6>
      <a:hlink>
        <a:srgbClr val="AEABAB"/>
      </a:hlink>
      <a:folHlink>
        <a:srgbClr val="7F7F7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</TotalTime>
  <Words>1764</Words>
  <Application>Microsoft Office PowerPoint</Application>
  <PresentationFormat>Произвольный</PresentationFormat>
  <Paragraphs>241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White</vt:lpstr>
      <vt:lpstr>ОБЗОР ДЕЯТЕЛЬНОСТИ МЕЖДУНАРОДНЫХ РАБОЧИХ ГРУПП ПО ПРОБЛЕМАМ ЗАВЕРШАЮЩИХ СТАДИЙ ЖИЗНЕННОГО ЦИКЛА</vt:lpstr>
      <vt:lpstr>Презентация PowerPoint</vt:lpstr>
      <vt:lpstr>Опыт ВЭ в РФ и в мире</vt:lpstr>
      <vt:lpstr>МАГАТЭ (IAEA)</vt:lpstr>
      <vt:lpstr>Публикации МАГАТЭ в области ВЭ за последние 6 лет</vt:lpstr>
      <vt:lpstr>Международная сеть по выводу из эксплуатации (IDN)</vt:lpstr>
      <vt:lpstr>Международная сеть по выводу из эксплуатации (IDN)</vt:lpstr>
      <vt:lpstr>Проект «Ограничения для реализации программ вывода из эксплуатации и восстановления окружающей среды» (CIDER project)</vt:lpstr>
      <vt:lpstr>Международный проект по снятию с эксплуатации и реабилитации аварийных ядерных объектов(DAROD project)</vt:lpstr>
      <vt:lpstr>Демонстрационный проект вывода из эксплуатации исследовательских реакторов (R²D²)</vt:lpstr>
      <vt:lpstr>АЯЭ ОЭСР (NEA/OECD)</vt:lpstr>
      <vt:lpstr>Публикации АЯЭ ОЭСР в области ВЭ за последние 6 лет</vt:lpstr>
      <vt:lpstr>Совместная программа по обмену научно-технической информацией о проектах вывода из эксплуатации ядерных установок (CPD)</vt:lpstr>
      <vt:lpstr>Совместная программа по обмену научно-технической информацией о проектах вывода из эксплуатации ядерных установок (CPD)</vt:lpstr>
      <vt:lpstr>Рабочая группа по выводу из эксплуатации и демонтажу (WPDD)</vt:lpstr>
      <vt:lpstr>Рабочая группа по выводу из эксплуатации и демонтажу (WPDD)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Расчетно-прогностический комплекс CORIDA   для  прогнозирования  характеристик источников ионизирующего излучения и создаваемых ими радиационных полей</dc:title>
  <dc:creator>olga</dc:creator>
  <cp:lastModifiedBy>biryukov</cp:lastModifiedBy>
  <cp:revision>260</cp:revision>
  <cp:lastPrinted>2019-03-26T07:13:14Z</cp:lastPrinted>
  <dcterms:modified xsi:type="dcterms:W3CDTF">2021-10-04T10:37:05Z</dcterms:modified>
</cp:coreProperties>
</file>